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843" r:id="rId1"/>
  </p:sldMasterIdLst>
  <p:notesMasterIdLst>
    <p:notesMasterId r:id="rId50"/>
  </p:notesMasterIdLst>
  <p:handoutMasterIdLst>
    <p:handoutMasterId r:id="rId51"/>
  </p:handoutMasterIdLst>
  <p:sldIdLst>
    <p:sldId id="555" r:id="rId2"/>
    <p:sldId id="882" r:id="rId3"/>
    <p:sldId id="893" r:id="rId4"/>
    <p:sldId id="925" r:id="rId5"/>
    <p:sldId id="933" r:id="rId6"/>
    <p:sldId id="926" r:id="rId7"/>
    <p:sldId id="894" r:id="rId8"/>
    <p:sldId id="960" r:id="rId9"/>
    <p:sldId id="938" r:id="rId10"/>
    <p:sldId id="939" r:id="rId11"/>
    <p:sldId id="936" r:id="rId12"/>
    <p:sldId id="937" r:id="rId13"/>
    <p:sldId id="940" r:id="rId14"/>
    <p:sldId id="941" r:id="rId15"/>
    <p:sldId id="942" r:id="rId16"/>
    <p:sldId id="943" r:id="rId17"/>
    <p:sldId id="944" r:id="rId18"/>
    <p:sldId id="945" r:id="rId19"/>
    <p:sldId id="946" r:id="rId20"/>
    <p:sldId id="947" r:id="rId21"/>
    <p:sldId id="948" r:id="rId22"/>
    <p:sldId id="949" r:id="rId23"/>
    <p:sldId id="964" r:id="rId24"/>
    <p:sldId id="950" r:id="rId25"/>
    <p:sldId id="951" r:id="rId26"/>
    <p:sldId id="971" r:id="rId27"/>
    <p:sldId id="972" r:id="rId28"/>
    <p:sldId id="973" r:id="rId29"/>
    <p:sldId id="975" r:id="rId30"/>
    <p:sldId id="974" r:id="rId31"/>
    <p:sldId id="976" r:id="rId32"/>
    <p:sldId id="961" r:id="rId33"/>
    <p:sldId id="783" r:id="rId34"/>
    <p:sldId id="970" r:id="rId35"/>
    <p:sldId id="963" r:id="rId36"/>
    <p:sldId id="965" r:id="rId37"/>
    <p:sldId id="966" r:id="rId38"/>
    <p:sldId id="967" r:id="rId39"/>
    <p:sldId id="968" r:id="rId40"/>
    <p:sldId id="969" r:id="rId41"/>
    <p:sldId id="962" r:id="rId42"/>
    <p:sldId id="931" r:id="rId43"/>
    <p:sldId id="952" r:id="rId44"/>
    <p:sldId id="953" r:id="rId45"/>
    <p:sldId id="954" r:id="rId46"/>
    <p:sldId id="955" r:id="rId47"/>
    <p:sldId id="958" r:id="rId48"/>
    <p:sldId id="957" r:id="rId4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78">
          <p15:clr>
            <a:srgbClr val="A4A3A4"/>
          </p15:clr>
        </p15:guide>
        <p15:guide id="2" orient="horz" pos="1706">
          <p15:clr>
            <a:srgbClr val="A4A3A4"/>
          </p15:clr>
        </p15:guide>
        <p15:guide id="3" orient="horz" pos="2840">
          <p15:clr>
            <a:srgbClr val="A4A3A4"/>
          </p15:clr>
        </p15:guide>
        <p15:guide id="4" orient="horz" pos="3884">
          <p15:clr>
            <a:srgbClr val="A4A3A4"/>
          </p15:clr>
        </p15:guide>
        <p15:guide id="5" pos="208">
          <p15:clr>
            <a:srgbClr val="A4A3A4"/>
          </p15:clr>
        </p15:guide>
        <p15:guide id="6" pos="2018">
          <p15:clr>
            <a:srgbClr val="A4A3A4"/>
          </p15:clr>
        </p15:guide>
        <p15:guide id="7" pos="5556">
          <p15:clr>
            <a:srgbClr val="A4A3A4"/>
          </p15:clr>
        </p15:guide>
        <p15:guide id="8" pos="37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6784"/>
    <a:srgbClr val="37AFFF"/>
    <a:srgbClr val="BBFF4D"/>
    <a:srgbClr val="BFFF5A"/>
    <a:srgbClr val="BFFF53"/>
    <a:srgbClr val="EAE4D9"/>
    <a:srgbClr val="F2EFF2"/>
    <a:srgbClr val="E9D1DD"/>
    <a:srgbClr val="E5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9B824D-0C98-9E41-89C9-DC51BD843DB7}" v="1" dt="2020-10-11T18:17:19.5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1"/>
    <p:restoredTop sz="85386"/>
  </p:normalViewPr>
  <p:slideViewPr>
    <p:cSldViewPr>
      <p:cViewPr varScale="1">
        <p:scale>
          <a:sx n="123" d="100"/>
          <a:sy n="123" d="100"/>
        </p:scale>
        <p:origin x="1920" y="136"/>
      </p:cViewPr>
      <p:guideLst>
        <p:guide orient="horz" pos="578"/>
        <p:guide orient="horz" pos="1706"/>
        <p:guide orient="horz" pos="2840"/>
        <p:guide orient="horz" pos="3884"/>
        <p:guide pos="208"/>
        <p:guide pos="2018"/>
        <p:guide pos="5556"/>
        <p:guide pos="3742"/>
      </p:guideLst>
    </p:cSldViewPr>
  </p:slideViewPr>
  <p:outlineViewPr>
    <p:cViewPr>
      <p:scale>
        <a:sx n="33" d="100"/>
        <a:sy n="33" d="100"/>
      </p:scale>
      <p:origin x="0" y="-68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-3792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pani, Aldo" userId="3d811883-7188-4056-86e4-ebeb30c53017" providerId="ADAL" clId="{2795A1BB-0605-5241-87F0-406072F64170}"/>
    <pc:docChg chg="modSld">
      <pc:chgData name="Lipani, Aldo" userId="3d811883-7188-4056-86e4-ebeb30c53017" providerId="ADAL" clId="{2795A1BB-0605-5241-87F0-406072F64170}" dt="2020-10-03T21:55:02.177" v="6" actId="20577"/>
      <pc:docMkLst>
        <pc:docMk/>
      </pc:docMkLst>
      <pc:sldChg chg="modSp mod">
        <pc:chgData name="Lipani, Aldo" userId="3d811883-7188-4056-86e4-ebeb30c53017" providerId="ADAL" clId="{2795A1BB-0605-5241-87F0-406072F64170}" dt="2020-10-03T21:55:02.177" v="6" actId="20577"/>
        <pc:sldMkLst>
          <pc:docMk/>
          <pc:sldMk cId="3972362767" sldId="555"/>
        </pc:sldMkLst>
        <pc:spChg chg="mod">
          <ac:chgData name="Lipani, Aldo" userId="3d811883-7188-4056-86e4-ebeb30c53017" providerId="ADAL" clId="{2795A1BB-0605-5241-87F0-406072F64170}" dt="2020-10-03T21:55:02.177" v="6" actId="20577"/>
          <ac:spMkLst>
            <pc:docMk/>
            <pc:sldMk cId="3972362767" sldId="555"/>
            <ac:spMk id="4099" creationId="{00000000-0000-0000-0000-000000000000}"/>
          </ac:spMkLst>
        </pc:spChg>
      </pc:sldChg>
    </pc:docChg>
  </pc:docChgLst>
  <pc:docChgLst>
    <pc:chgData name="Lipani, Aldo" userId="3d811883-7188-4056-86e4-ebeb30c53017" providerId="ADAL" clId="{82A74007-0569-C446-9E26-C5C216FC8B47}"/>
    <pc:docChg chg="undo custSel mod addSld delSld modSld sldOrd">
      <pc:chgData name="Lipani, Aldo" userId="3d811883-7188-4056-86e4-ebeb30c53017" providerId="ADAL" clId="{82A74007-0569-C446-9E26-C5C216FC8B47}" dt="2019-11-11T16:07:51.194" v="13427" actId="2696"/>
      <pc:docMkLst>
        <pc:docMk/>
      </pc:docMkLst>
      <pc:sldChg chg="modSp">
        <pc:chgData name="Lipani, Aldo" userId="3d811883-7188-4056-86e4-ebeb30c53017" providerId="ADAL" clId="{82A74007-0569-C446-9E26-C5C216FC8B47}" dt="2019-11-11T11:00:02.616" v="13167" actId="20577"/>
        <pc:sldMkLst>
          <pc:docMk/>
          <pc:sldMk cId="3972362767" sldId="555"/>
        </pc:sldMkLst>
        <pc:spChg chg="mod">
          <ac:chgData name="Lipani, Aldo" userId="3d811883-7188-4056-86e4-ebeb30c53017" providerId="ADAL" clId="{82A74007-0569-C446-9E26-C5C216FC8B47}" dt="2019-11-11T11:00:02.616" v="13167" actId="20577"/>
          <ac:spMkLst>
            <pc:docMk/>
            <pc:sldMk cId="3972362767" sldId="555"/>
            <ac:spMk id="4099" creationId="{00000000-0000-0000-0000-000000000000}"/>
          </ac:spMkLst>
        </pc:spChg>
      </pc:sldChg>
      <pc:sldChg chg="delSp">
        <pc:chgData name="Lipani, Aldo" userId="3d811883-7188-4056-86e4-ebeb30c53017" providerId="ADAL" clId="{82A74007-0569-C446-9E26-C5C216FC8B47}" dt="2019-11-11T12:12:48.399" v="13174" actId="478"/>
        <pc:sldMkLst>
          <pc:docMk/>
          <pc:sldMk cId="1434595258" sldId="774"/>
        </pc:sldMkLst>
        <pc:spChg chg="del">
          <ac:chgData name="Lipani, Aldo" userId="3d811883-7188-4056-86e4-ebeb30c53017" providerId="ADAL" clId="{82A74007-0569-C446-9E26-C5C216FC8B47}" dt="2019-11-11T12:12:48.399" v="13174" actId="478"/>
          <ac:spMkLst>
            <pc:docMk/>
            <pc:sldMk cId="1434595258" sldId="774"/>
            <ac:spMk id="2" creationId="{9AE5409A-9286-7044-A1EA-52438B22570C}"/>
          </ac:spMkLst>
        </pc:spChg>
      </pc:sldChg>
      <pc:sldChg chg="addSp delSp modSp">
        <pc:chgData name="Lipani, Aldo" userId="3d811883-7188-4056-86e4-ebeb30c53017" providerId="ADAL" clId="{82A74007-0569-C446-9E26-C5C216FC8B47}" dt="2019-11-11T13:00:25.723" v="13355" actId="20577"/>
        <pc:sldMkLst>
          <pc:docMk/>
          <pc:sldMk cId="844796453" sldId="783"/>
        </pc:sldMkLst>
        <pc:spChg chg="add del">
          <ac:chgData name="Lipani, Aldo" userId="3d811883-7188-4056-86e4-ebeb30c53017" providerId="ADAL" clId="{82A74007-0569-C446-9E26-C5C216FC8B47}" dt="2019-11-11T10:05:30.160" v="11070"/>
          <ac:spMkLst>
            <pc:docMk/>
            <pc:sldMk cId="844796453" sldId="783"/>
            <ac:spMk id="5" creationId="{D1EB4367-51E0-D546-9BC1-023867D12911}"/>
          </ac:spMkLst>
        </pc:spChg>
        <pc:spChg chg="add mod">
          <ac:chgData name="Lipani, Aldo" userId="3d811883-7188-4056-86e4-ebeb30c53017" providerId="ADAL" clId="{82A74007-0569-C446-9E26-C5C216FC8B47}" dt="2019-11-11T13:00:25.723" v="13355" actId="20577"/>
          <ac:spMkLst>
            <pc:docMk/>
            <pc:sldMk cId="844796453" sldId="783"/>
            <ac:spMk id="7" creationId="{E94FDC8A-BA0F-5246-B85C-59B66844DB59}"/>
          </ac:spMkLst>
        </pc:spChg>
        <pc:spChg chg="add mod">
          <ac:chgData name="Lipani, Aldo" userId="3d811883-7188-4056-86e4-ebeb30c53017" providerId="ADAL" clId="{82A74007-0569-C446-9E26-C5C216FC8B47}" dt="2019-11-11T13:00:20.583" v="13338" actId="20577"/>
          <ac:spMkLst>
            <pc:docMk/>
            <pc:sldMk cId="844796453" sldId="783"/>
            <ac:spMk id="8" creationId="{0FF4AACC-2F24-424E-93C8-1210C9030F79}"/>
          </ac:spMkLst>
        </pc:spChg>
        <pc:picChg chg="add del">
          <ac:chgData name="Lipani, Aldo" userId="3d811883-7188-4056-86e4-ebeb30c53017" providerId="ADAL" clId="{82A74007-0569-C446-9E26-C5C216FC8B47}" dt="2019-11-10T20:06:35.791" v="1179" actId="478"/>
          <ac:picMkLst>
            <pc:docMk/>
            <pc:sldMk cId="844796453" sldId="783"/>
            <ac:picMk id="2" creationId="{5B85CB41-530C-984F-AF12-5A81C248EBB4}"/>
          </ac:picMkLst>
        </pc:picChg>
        <pc:picChg chg="add del mod">
          <ac:chgData name="Lipani, Aldo" userId="3d811883-7188-4056-86e4-ebeb30c53017" providerId="ADAL" clId="{82A74007-0569-C446-9E26-C5C216FC8B47}" dt="2019-11-11T10:05:28.584" v="11068" actId="478"/>
          <ac:picMkLst>
            <pc:docMk/>
            <pc:sldMk cId="844796453" sldId="783"/>
            <ac:picMk id="3" creationId="{2177FB5C-5A46-DA47-8BDC-F0085C9C4E94}"/>
          </ac:picMkLst>
        </pc:picChg>
        <pc:picChg chg="add del mod">
          <ac:chgData name="Lipani, Aldo" userId="3d811883-7188-4056-86e4-ebeb30c53017" providerId="ADAL" clId="{82A74007-0569-C446-9E26-C5C216FC8B47}" dt="2019-11-11T13:00:14.865" v="13333" actId="478"/>
          <ac:picMkLst>
            <pc:docMk/>
            <pc:sldMk cId="844796453" sldId="783"/>
            <ac:picMk id="6" creationId="{F353F5C4-13CE-2B4D-94D8-21B20C81090C}"/>
          </ac:picMkLst>
        </pc:picChg>
      </pc:sldChg>
      <pc:sldChg chg="del">
        <pc:chgData name="Lipani, Aldo" userId="3d811883-7188-4056-86e4-ebeb30c53017" providerId="ADAL" clId="{82A74007-0569-C446-9E26-C5C216FC8B47}" dt="2019-11-10T17:37:41.278" v="26" actId="2696"/>
        <pc:sldMkLst>
          <pc:docMk/>
          <pc:sldMk cId="117916467" sldId="866"/>
        </pc:sldMkLst>
      </pc:sldChg>
      <pc:sldChg chg="del">
        <pc:chgData name="Lipani, Aldo" userId="3d811883-7188-4056-86e4-ebeb30c53017" providerId="ADAL" clId="{82A74007-0569-C446-9E26-C5C216FC8B47}" dt="2019-11-10T17:37:41.166" v="19" actId="2696"/>
        <pc:sldMkLst>
          <pc:docMk/>
          <pc:sldMk cId="850156035" sldId="868"/>
        </pc:sldMkLst>
      </pc:sldChg>
      <pc:sldChg chg="del">
        <pc:chgData name="Lipani, Aldo" userId="3d811883-7188-4056-86e4-ebeb30c53017" providerId="ADAL" clId="{82A74007-0569-C446-9E26-C5C216FC8B47}" dt="2019-11-10T17:37:41.260" v="20" actId="2696"/>
        <pc:sldMkLst>
          <pc:docMk/>
          <pc:sldMk cId="1139425063" sldId="875"/>
        </pc:sldMkLst>
      </pc:sldChg>
      <pc:sldChg chg="del">
        <pc:chgData name="Lipani, Aldo" userId="3d811883-7188-4056-86e4-ebeb30c53017" providerId="ADAL" clId="{82A74007-0569-C446-9E26-C5C216FC8B47}" dt="2019-11-10T17:37:41.276" v="25" actId="2696"/>
        <pc:sldMkLst>
          <pc:docMk/>
          <pc:sldMk cId="3508325250" sldId="876"/>
        </pc:sldMkLst>
      </pc:sldChg>
      <pc:sldChg chg="del">
        <pc:chgData name="Lipani, Aldo" userId="3d811883-7188-4056-86e4-ebeb30c53017" providerId="ADAL" clId="{82A74007-0569-C446-9E26-C5C216FC8B47}" dt="2019-11-10T17:37:41.273" v="24" actId="2696"/>
        <pc:sldMkLst>
          <pc:docMk/>
          <pc:sldMk cId="3771076271" sldId="877"/>
        </pc:sldMkLst>
      </pc:sldChg>
      <pc:sldChg chg="del">
        <pc:chgData name="Lipani, Aldo" userId="3d811883-7188-4056-86e4-ebeb30c53017" providerId="ADAL" clId="{82A74007-0569-C446-9E26-C5C216FC8B47}" dt="2019-11-10T17:37:41.269" v="23" actId="2696"/>
        <pc:sldMkLst>
          <pc:docMk/>
          <pc:sldMk cId="3795082422" sldId="878"/>
        </pc:sldMkLst>
      </pc:sldChg>
      <pc:sldChg chg="del">
        <pc:chgData name="Lipani, Aldo" userId="3d811883-7188-4056-86e4-ebeb30c53017" providerId="ADAL" clId="{82A74007-0569-C446-9E26-C5C216FC8B47}" dt="2019-11-10T17:37:41.266" v="22" actId="2696"/>
        <pc:sldMkLst>
          <pc:docMk/>
          <pc:sldMk cId="1442602589" sldId="879"/>
        </pc:sldMkLst>
      </pc:sldChg>
      <pc:sldChg chg="del">
        <pc:chgData name="Lipani, Aldo" userId="3d811883-7188-4056-86e4-ebeb30c53017" providerId="ADAL" clId="{82A74007-0569-C446-9E26-C5C216FC8B47}" dt="2019-11-10T17:37:41.263" v="21" actId="2696"/>
        <pc:sldMkLst>
          <pc:docMk/>
          <pc:sldMk cId="2324208589" sldId="880"/>
        </pc:sldMkLst>
      </pc:sldChg>
      <pc:sldChg chg="modSp">
        <pc:chgData name="Lipani, Aldo" userId="3d811883-7188-4056-86e4-ebeb30c53017" providerId="ADAL" clId="{82A74007-0569-C446-9E26-C5C216FC8B47}" dt="2019-11-10T20:11:01.593" v="1226" actId="20577"/>
        <pc:sldMkLst>
          <pc:docMk/>
          <pc:sldMk cId="1447717030" sldId="882"/>
        </pc:sldMkLst>
        <pc:spChg chg="mod">
          <ac:chgData name="Lipani, Aldo" userId="3d811883-7188-4056-86e4-ebeb30c53017" providerId="ADAL" clId="{82A74007-0569-C446-9E26-C5C216FC8B47}" dt="2019-11-10T20:11:01.593" v="1226" actId="20577"/>
          <ac:spMkLst>
            <pc:docMk/>
            <pc:sldMk cId="1447717030" sldId="882"/>
            <ac:spMk id="6" creationId="{566B908A-85C8-D84C-A24B-BA8943763699}"/>
          </ac:spMkLst>
        </pc:spChg>
      </pc:sldChg>
      <pc:sldChg chg="del">
        <pc:chgData name="Lipani, Aldo" userId="3d811883-7188-4056-86e4-ebeb30c53017" providerId="ADAL" clId="{82A74007-0569-C446-9E26-C5C216FC8B47}" dt="2019-11-10T20:05:59.857" v="1160" actId="2696"/>
        <pc:sldMkLst>
          <pc:docMk/>
          <pc:sldMk cId="545052963" sldId="884"/>
        </pc:sldMkLst>
      </pc:sldChg>
      <pc:sldChg chg="del">
        <pc:chgData name="Lipani, Aldo" userId="3d811883-7188-4056-86e4-ebeb30c53017" providerId="ADAL" clId="{82A74007-0569-C446-9E26-C5C216FC8B47}" dt="2019-11-10T20:05:59.868" v="1166" actId="2696"/>
        <pc:sldMkLst>
          <pc:docMk/>
          <pc:sldMk cId="2037749261" sldId="885"/>
        </pc:sldMkLst>
      </pc:sldChg>
      <pc:sldChg chg="del">
        <pc:chgData name="Lipani, Aldo" userId="3d811883-7188-4056-86e4-ebeb30c53017" providerId="ADAL" clId="{82A74007-0569-C446-9E26-C5C216FC8B47}" dt="2019-11-10T20:05:59.866" v="1165" actId="2696"/>
        <pc:sldMkLst>
          <pc:docMk/>
          <pc:sldMk cId="33676273" sldId="886"/>
        </pc:sldMkLst>
      </pc:sldChg>
      <pc:sldChg chg="del">
        <pc:chgData name="Lipani, Aldo" userId="3d811883-7188-4056-86e4-ebeb30c53017" providerId="ADAL" clId="{82A74007-0569-C446-9E26-C5C216FC8B47}" dt="2019-11-10T20:05:59.865" v="1164" actId="2696"/>
        <pc:sldMkLst>
          <pc:docMk/>
          <pc:sldMk cId="2485559801" sldId="887"/>
        </pc:sldMkLst>
      </pc:sldChg>
      <pc:sldChg chg="del">
        <pc:chgData name="Lipani, Aldo" userId="3d811883-7188-4056-86e4-ebeb30c53017" providerId="ADAL" clId="{82A74007-0569-C446-9E26-C5C216FC8B47}" dt="2019-11-10T20:05:59.863" v="1163" actId="2696"/>
        <pc:sldMkLst>
          <pc:docMk/>
          <pc:sldMk cId="589867458" sldId="888"/>
        </pc:sldMkLst>
      </pc:sldChg>
      <pc:sldChg chg="del">
        <pc:chgData name="Lipani, Aldo" userId="3d811883-7188-4056-86e4-ebeb30c53017" providerId="ADAL" clId="{82A74007-0569-C446-9E26-C5C216FC8B47}" dt="2019-11-10T20:05:59.861" v="1162" actId="2696"/>
        <pc:sldMkLst>
          <pc:docMk/>
          <pc:sldMk cId="1861997266" sldId="890"/>
        </pc:sldMkLst>
      </pc:sldChg>
      <pc:sldChg chg="del">
        <pc:chgData name="Lipani, Aldo" userId="3d811883-7188-4056-86e4-ebeb30c53017" providerId="ADAL" clId="{82A74007-0569-C446-9E26-C5C216FC8B47}" dt="2019-11-10T20:05:59.859" v="1161" actId="2696"/>
        <pc:sldMkLst>
          <pc:docMk/>
          <pc:sldMk cId="2699739629" sldId="891"/>
        </pc:sldMkLst>
      </pc:sldChg>
      <pc:sldChg chg="modSp">
        <pc:chgData name="Lipani, Aldo" userId="3d811883-7188-4056-86e4-ebeb30c53017" providerId="ADAL" clId="{82A74007-0569-C446-9E26-C5C216FC8B47}" dt="2019-11-11T12:45:56.118" v="13175" actId="20577"/>
        <pc:sldMkLst>
          <pc:docMk/>
          <pc:sldMk cId="2050407232" sldId="893"/>
        </pc:sldMkLst>
        <pc:spChg chg="mod">
          <ac:chgData name="Lipani, Aldo" userId="3d811883-7188-4056-86e4-ebeb30c53017" providerId="ADAL" clId="{82A74007-0569-C446-9E26-C5C216FC8B47}" dt="2019-11-10T17:39:51.158" v="132" actId="20577"/>
          <ac:spMkLst>
            <pc:docMk/>
            <pc:sldMk cId="2050407232" sldId="893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2:45:56.118" v="13175" actId="20577"/>
          <ac:spMkLst>
            <pc:docMk/>
            <pc:sldMk cId="2050407232" sldId="893"/>
            <ac:spMk id="3" creationId="{2912DE23-1859-EC48-989A-9DCA77F0E4EE}"/>
          </ac:spMkLst>
        </pc:spChg>
      </pc:sldChg>
      <pc:sldChg chg="modSp">
        <pc:chgData name="Lipani, Aldo" userId="3d811883-7188-4056-86e4-ebeb30c53017" providerId="ADAL" clId="{82A74007-0569-C446-9E26-C5C216FC8B47}" dt="2019-11-11T12:50:07.505" v="13179" actId="113"/>
        <pc:sldMkLst>
          <pc:docMk/>
          <pc:sldMk cId="3492446005" sldId="894"/>
        </pc:sldMkLst>
        <pc:spChg chg="mod">
          <ac:chgData name="Lipani, Aldo" userId="3d811883-7188-4056-86e4-ebeb30c53017" providerId="ADAL" clId="{82A74007-0569-C446-9E26-C5C216FC8B47}" dt="2019-11-10T19:08:12.574" v="721" actId="20577"/>
          <ac:spMkLst>
            <pc:docMk/>
            <pc:sldMk cId="3492446005" sldId="894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2:50:07.505" v="13179" actId="113"/>
          <ac:spMkLst>
            <pc:docMk/>
            <pc:sldMk cId="3492446005" sldId="894"/>
            <ac:spMk id="3" creationId="{2912DE23-1859-EC48-989A-9DCA77F0E4EE}"/>
          </ac:spMkLst>
        </pc:spChg>
      </pc:sldChg>
      <pc:sldChg chg="del">
        <pc:chgData name="Lipani, Aldo" userId="3d811883-7188-4056-86e4-ebeb30c53017" providerId="ADAL" clId="{82A74007-0569-C446-9E26-C5C216FC8B47}" dt="2019-11-10T20:06:08.424" v="1175" actId="2696"/>
        <pc:sldMkLst>
          <pc:docMk/>
          <pc:sldMk cId="3177939930" sldId="895"/>
        </pc:sldMkLst>
      </pc:sldChg>
      <pc:sldChg chg="del">
        <pc:chgData name="Lipani, Aldo" userId="3d811883-7188-4056-86e4-ebeb30c53017" providerId="ADAL" clId="{82A74007-0569-C446-9E26-C5C216FC8B47}" dt="2019-11-10T20:06:08.422" v="1174" actId="2696"/>
        <pc:sldMkLst>
          <pc:docMk/>
          <pc:sldMk cId="3107728313" sldId="896"/>
        </pc:sldMkLst>
      </pc:sldChg>
      <pc:sldChg chg="del">
        <pc:chgData name="Lipani, Aldo" userId="3d811883-7188-4056-86e4-ebeb30c53017" providerId="ADAL" clId="{82A74007-0569-C446-9E26-C5C216FC8B47}" dt="2019-11-10T20:06:08.421" v="1173" actId="2696"/>
        <pc:sldMkLst>
          <pc:docMk/>
          <pc:sldMk cId="2967609486" sldId="897"/>
        </pc:sldMkLst>
      </pc:sldChg>
      <pc:sldChg chg="del">
        <pc:chgData name="Lipani, Aldo" userId="3d811883-7188-4056-86e4-ebeb30c53017" providerId="ADAL" clId="{82A74007-0569-C446-9E26-C5C216FC8B47}" dt="2019-11-10T20:06:08.419" v="1172" actId="2696"/>
        <pc:sldMkLst>
          <pc:docMk/>
          <pc:sldMk cId="3203641106" sldId="898"/>
        </pc:sldMkLst>
      </pc:sldChg>
      <pc:sldChg chg="del">
        <pc:chgData name="Lipani, Aldo" userId="3d811883-7188-4056-86e4-ebeb30c53017" providerId="ADAL" clId="{82A74007-0569-C446-9E26-C5C216FC8B47}" dt="2019-11-10T20:06:08.417" v="1171" actId="2696"/>
        <pc:sldMkLst>
          <pc:docMk/>
          <pc:sldMk cId="2047284004" sldId="900"/>
        </pc:sldMkLst>
      </pc:sldChg>
      <pc:sldChg chg="del">
        <pc:chgData name="Lipani, Aldo" userId="3d811883-7188-4056-86e4-ebeb30c53017" providerId="ADAL" clId="{82A74007-0569-C446-9E26-C5C216FC8B47}" dt="2019-11-10T20:06:08.415" v="1170" actId="2696"/>
        <pc:sldMkLst>
          <pc:docMk/>
          <pc:sldMk cId="973325614" sldId="901"/>
        </pc:sldMkLst>
      </pc:sldChg>
      <pc:sldChg chg="del">
        <pc:chgData name="Lipani, Aldo" userId="3d811883-7188-4056-86e4-ebeb30c53017" providerId="ADAL" clId="{82A74007-0569-C446-9E26-C5C216FC8B47}" dt="2019-11-10T20:06:08.412" v="1169" actId="2696"/>
        <pc:sldMkLst>
          <pc:docMk/>
          <pc:sldMk cId="3561329938" sldId="902"/>
        </pc:sldMkLst>
      </pc:sldChg>
      <pc:sldChg chg="del">
        <pc:chgData name="Lipani, Aldo" userId="3d811883-7188-4056-86e4-ebeb30c53017" providerId="ADAL" clId="{82A74007-0569-C446-9E26-C5C216FC8B47}" dt="2019-11-10T20:06:08.410" v="1168" actId="2696"/>
        <pc:sldMkLst>
          <pc:docMk/>
          <pc:sldMk cId="2992123945" sldId="903"/>
        </pc:sldMkLst>
      </pc:sldChg>
      <pc:sldChg chg="del">
        <pc:chgData name="Lipani, Aldo" userId="3d811883-7188-4056-86e4-ebeb30c53017" providerId="ADAL" clId="{82A74007-0569-C446-9E26-C5C216FC8B47}" dt="2019-11-10T20:06:08.408" v="1167" actId="2696"/>
        <pc:sldMkLst>
          <pc:docMk/>
          <pc:sldMk cId="2425427212" sldId="904"/>
        </pc:sldMkLst>
      </pc:sldChg>
      <pc:sldChg chg="del">
        <pc:chgData name="Lipani, Aldo" userId="3d811883-7188-4056-86e4-ebeb30c53017" providerId="ADAL" clId="{82A74007-0569-C446-9E26-C5C216FC8B47}" dt="2019-11-10T20:05:59.856" v="1159" actId="2696"/>
        <pc:sldMkLst>
          <pc:docMk/>
          <pc:sldMk cId="1434353400" sldId="905"/>
        </pc:sldMkLst>
      </pc:sldChg>
      <pc:sldChg chg="del">
        <pc:chgData name="Lipani, Aldo" userId="3d811883-7188-4056-86e4-ebeb30c53017" providerId="ADAL" clId="{82A74007-0569-C446-9E26-C5C216FC8B47}" dt="2019-11-10T20:05:59.854" v="1158" actId="2696"/>
        <pc:sldMkLst>
          <pc:docMk/>
          <pc:sldMk cId="4189697085" sldId="906"/>
        </pc:sldMkLst>
      </pc:sldChg>
      <pc:sldChg chg="del">
        <pc:chgData name="Lipani, Aldo" userId="3d811883-7188-4056-86e4-ebeb30c53017" providerId="ADAL" clId="{82A74007-0569-C446-9E26-C5C216FC8B47}" dt="2019-11-10T20:05:59.852" v="1157" actId="2696"/>
        <pc:sldMkLst>
          <pc:docMk/>
          <pc:sldMk cId="637209470" sldId="907"/>
        </pc:sldMkLst>
      </pc:sldChg>
      <pc:sldChg chg="del">
        <pc:chgData name="Lipani, Aldo" userId="3d811883-7188-4056-86e4-ebeb30c53017" providerId="ADAL" clId="{82A74007-0569-C446-9E26-C5C216FC8B47}" dt="2019-11-10T20:05:59.850" v="1156" actId="2696"/>
        <pc:sldMkLst>
          <pc:docMk/>
          <pc:sldMk cId="3336511245" sldId="908"/>
        </pc:sldMkLst>
      </pc:sldChg>
      <pc:sldChg chg="del">
        <pc:chgData name="Lipani, Aldo" userId="3d811883-7188-4056-86e4-ebeb30c53017" providerId="ADAL" clId="{82A74007-0569-C446-9E26-C5C216FC8B47}" dt="2019-11-10T20:05:59.848" v="1155" actId="2696"/>
        <pc:sldMkLst>
          <pc:docMk/>
          <pc:sldMk cId="2887500330" sldId="909"/>
        </pc:sldMkLst>
      </pc:sldChg>
      <pc:sldChg chg="del">
        <pc:chgData name="Lipani, Aldo" userId="3d811883-7188-4056-86e4-ebeb30c53017" providerId="ADAL" clId="{82A74007-0569-C446-9E26-C5C216FC8B47}" dt="2019-11-10T20:05:59.847" v="1154" actId="2696"/>
        <pc:sldMkLst>
          <pc:docMk/>
          <pc:sldMk cId="1430608467" sldId="910"/>
        </pc:sldMkLst>
      </pc:sldChg>
      <pc:sldChg chg="del">
        <pc:chgData name="Lipani, Aldo" userId="3d811883-7188-4056-86e4-ebeb30c53017" providerId="ADAL" clId="{82A74007-0569-C446-9E26-C5C216FC8B47}" dt="2019-11-10T20:05:59.844" v="1153" actId="2696"/>
        <pc:sldMkLst>
          <pc:docMk/>
          <pc:sldMk cId="3877807561" sldId="911"/>
        </pc:sldMkLst>
      </pc:sldChg>
      <pc:sldChg chg="del">
        <pc:chgData name="Lipani, Aldo" userId="3d811883-7188-4056-86e4-ebeb30c53017" providerId="ADAL" clId="{82A74007-0569-C446-9E26-C5C216FC8B47}" dt="2019-11-10T20:05:59.818" v="1152" actId="2696"/>
        <pc:sldMkLst>
          <pc:docMk/>
          <pc:sldMk cId="4040476181" sldId="912"/>
        </pc:sldMkLst>
      </pc:sldChg>
      <pc:sldChg chg="del">
        <pc:chgData name="Lipani, Aldo" userId="3d811883-7188-4056-86e4-ebeb30c53017" providerId="ADAL" clId="{82A74007-0569-C446-9E26-C5C216FC8B47}" dt="2019-11-10T20:05:59.816" v="1151" actId="2696"/>
        <pc:sldMkLst>
          <pc:docMk/>
          <pc:sldMk cId="1416028549" sldId="913"/>
        </pc:sldMkLst>
      </pc:sldChg>
      <pc:sldChg chg="del">
        <pc:chgData name="Lipani, Aldo" userId="3d811883-7188-4056-86e4-ebeb30c53017" providerId="ADAL" clId="{82A74007-0569-C446-9E26-C5C216FC8B47}" dt="2019-11-10T20:05:59.813" v="1150" actId="2696"/>
        <pc:sldMkLst>
          <pc:docMk/>
          <pc:sldMk cId="3980559576" sldId="914"/>
        </pc:sldMkLst>
      </pc:sldChg>
      <pc:sldChg chg="del">
        <pc:chgData name="Lipani, Aldo" userId="3d811883-7188-4056-86e4-ebeb30c53017" providerId="ADAL" clId="{82A74007-0569-C446-9E26-C5C216FC8B47}" dt="2019-11-10T20:05:49.138" v="1149" actId="2696"/>
        <pc:sldMkLst>
          <pc:docMk/>
          <pc:sldMk cId="3221056734" sldId="915"/>
        </pc:sldMkLst>
      </pc:sldChg>
      <pc:sldChg chg="del">
        <pc:chgData name="Lipani, Aldo" userId="3d811883-7188-4056-86e4-ebeb30c53017" providerId="ADAL" clId="{82A74007-0569-C446-9E26-C5C216FC8B47}" dt="2019-11-10T20:05:48.432" v="1148" actId="2696"/>
        <pc:sldMkLst>
          <pc:docMk/>
          <pc:sldMk cId="385933789" sldId="916"/>
        </pc:sldMkLst>
      </pc:sldChg>
      <pc:sldChg chg="del">
        <pc:chgData name="Lipani, Aldo" userId="3d811883-7188-4056-86e4-ebeb30c53017" providerId="ADAL" clId="{82A74007-0569-C446-9E26-C5C216FC8B47}" dt="2019-11-10T20:05:47.913" v="1147" actId="2696"/>
        <pc:sldMkLst>
          <pc:docMk/>
          <pc:sldMk cId="3116661040" sldId="917"/>
        </pc:sldMkLst>
      </pc:sldChg>
      <pc:sldChg chg="del">
        <pc:chgData name="Lipani, Aldo" userId="3d811883-7188-4056-86e4-ebeb30c53017" providerId="ADAL" clId="{82A74007-0569-C446-9E26-C5C216FC8B47}" dt="2019-11-10T20:05:45.260" v="1144" actId="2696"/>
        <pc:sldMkLst>
          <pc:docMk/>
          <pc:sldMk cId="2577079166" sldId="918"/>
        </pc:sldMkLst>
      </pc:sldChg>
      <pc:sldChg chg="del">
        <pc:chgData name="Lipani, Aldo" userId="3d811883-7188-4056-86e4-ebeb30c53017" providerId="ADAL" clId="{82A74007-0569-C446-9E26-C5C216FC8B47}" dt="2019-11-10T20:05:47.192" v="1146" actId="2696"/>
        <pc:sldMkLst>
          <pc:docMk/>
          <pc:sldMk cId="3317100214" sldId="919"/>
        </pc:sldMkLst>
      </pc:sldChg>
      <pc:sldChg chg="del">
        <pc:chgData name="Lipani, Aldo" userId="3d811883-7188-4056-86e4-ebeb30c53017" providerId="ADAL" clId="{82A74007-0569-C446-9E26-C5C216FC8B47}" dt="2019-11-10T20:05:46.402" v="1145" actId="2696"/>
        <pc:sldMkLst>
          <pc:docMk/>
          <pc:sldMk cId="2085612992" sldId="920"/>
        </pc:sldMkLst>
      </pc:sldChg>
      <pc:sldChg chg="del">
        <pc:chgData name="Lipani, Aldo" userId="3d811883-7188-4056-86e4-ebeb30c53017" providerId="ADAL" clId="{82A74007-0569-C446-9E26-C5C216FC8B47}" dt="2019-11-10T20:05:44.473" v="1143" actId="2696"/>
        <pc:sldMkLst>
          <pc:docMk/>
          <pc:sldMk cId="3947611980" sldId="921"/>
        </pc:sldMkLst>
      </pc:sldChg>
      <pc:sldChg chg="del">
        <pc:chgData name="Lipani, Aldo" userId="3d811883-7188-4056-86e4-ebeb30c53017" providerId="ADAL" clId="{82A74007-0569-C446-9E26-C5C216FC8B47}" dt="2019-11-10T20:05:41.438" v="1140" actId="2696"/>
        <pc:sldMkLst>
          <pc:docMk/>
          <pc:sldMk cId="1884611820" sldId="922"/>
        </pc:sldMkLst>
      </pc:sldChg>
      <pc:sldChg chg="del">
        <pc:chgData name="Lipani, Aldo" userId="3d811883-7188-4056-86e4-ebeb30c53017" providerId="ADAL" clId="{82A74007-0569-C446-9E26-C5C216FC8B47}" dt="2019-11-10T20:05:43.595" v="1142" actId="2696"/>
        <pc:sldMkLst>
          <pc:docMk/>
          <pc:sldMk cId="1753081378" sldId="923"/>
        </pc:sldMkLst>
      </pc:sldChg>
      <pc:sldChg chg="del">
        <pc:chgData name="Lipani, Aldo" userId="3d811883-7188-4056-86e4-ebeb30c53017" providerId="ADAL" clId="{82A74007-0569-C446-9E26-C5C216FC8B47}" dt="2019-11-10T20:05:42.838" v="1141" actId="2696"/>
        <pc:sldMkLst>
          <pc:docMk/>
          <pc:sldMk cId="2709127404" sldId="924"/>
        </pc:sldMkLst>
      </pc:sldChg>
      <pc:sldChg chg="addSp delSp modSp add modAnim">
        <pc:chgData name="Lipani, Aldo" userId="3d811883-7188-4056-86e4-ebeb30c53017" providerId="ADAL" clId="{82A74007-0569-C446-9E26-C5C216FC8B47}" dt="2019-11-10T20:28:23.459" v="1993" actId="113"/>
        <pc:sldMkLst>
          <pc:docMk/>
          <pc:sldMk cId="4223822132" sldId="925"/>
        </pc:sldMkLst>
        <pc:spChg chg="mod">
          <ac:chgData name="Lipani, Aldo" userId="3d811883-7188-4056-86e4-ebeb30c53017" providerId="ADAL" clId="{82A74007-0569-C446-9E26-C5C216FC8B47}" dt="2019-11-10T20:25:34.339" v="1970" actId="20577"/>
          <ac:spMkLst>
            <pc:docMk/>
            <pc:sldMk cId="4223822132" sldId="925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0:28:23.459" v="1993" actId="113"/>
          <ac:spMkLst>
            <pc:docMk/>
            <pc:sldMk cId="4223822132" sldId="925"/>
            <ac:spMk id="3" creationId="{2912DE23-1859-EC48-989A-9DCA77F0E4EE}"/>
          </ac:spMkLst>
        </pc:spChg>
        <pc:spChg chg="add del mod">
          <ac:chgData name="Lipani, Aldo" userId="3d811883-7188-4056-86e4-ebeb30c53017" providerId="ADAL" clId="{82A74007-0569-C446-9E26-C5C216FC8B47}" dt="2019-11-10T20:26:45.130" v="1977"/>
          <ac:spMkLst>
            <pc:docMk/>
            <pc:sldMk cId="4223822132" sldId="925"/>
            <ac:spMk id="18" creationId="{5AD37D85-B656-1145-96EE-8AC5B0D682F6}"/>
          </ac:spMkLst>
        </pc:spChg>
        <pc:picChg chg="add mod">
          <ac:chgData name="Lipani, Aldo" userId="3d811883-7188-4056-86e4-ebeb30c53017" providerId="ADAL" clId="{82A74007-0569-C446-9E26-C5C216FC8B47}" dt="2019-11-10T20:26:00.192" v="1971" actId="167"/>
          <ac:picMkLst>
            <pc:docMk/>
            <pc:sldMk cId="4223822132" sldId="925"/>
            <ac:picMk id="5" creationId="{B810FC99-8E51-D640-8BF6-31D2AD61E76B}"/>
          </ac:picMkLst>
        </pc:picChg>
        <pc:picChg chg="add mod">
          <ac:chgData name="Lipani, Aldo" userId="3d811883-7188-4056-86e4-ebeb30c53017" providerId="ADAL" clId="{82A74007-0569-C446-9E26-C5C216FC8B47}" dt="2019-11-10T20:26:00.192" v="1971" actId="167"/>
          <ac:picMkLst>
            <pc:docMk/>
            <pc:sldMk cId="4223822132" sldId="925"/>
            <ac:picMk id="6" creationId="{C9780001-E8B2-1444-8C28-ADD6A948D008}"/>
          </ac:picMkLst>
        </pc:picChg>
        <pc:cxnChg chg="add mod">
          <ac:chgData name="Lipani, Aldo" userId="3d811883-7188-4056-86e4-ebeb30c53017" providerId="ADAL" clId="{82A74007-0569-C446-9E26-C5C216FC8B47}" dt="2019-11-10T20:26:00.192" v="1971" actId="167"/>
          <ac:cxnSpMkLst>
            <pc:docMk/>
            <pc:sldMk cId="4223822132" sldId="925"/>
            <ac:cxnSpMk id="8" creationId="{AF144151-94B7-C347-968B-6E3529DE9115}"/>
          </ac:cxnSpMkLst>
        </pc:cxnChg>
        <pc:cxnChg chg="add mod">
          <ac:chgData name="Lipani, Aldo" userId="3d811883-7188-4056-86e4-ebeb30c53017" providerId="ADAL" clId="{82A74007-0569-C446-9E26-C5C216FC8B47}" dt="2019-11-10T20:26:00.192" v="1971" actId="167"/>
          <ac:cxnSpMkLst>
            <pc:docMk/>
            <pc:sldMk cId="4223822132" sldId="925"/>
            <ac:cxnSpMk id="9" creationId="{EC9AD4D9-ECED-644D-BCF0-8C4FDED73429}"/>
          </ac:cxnSpMkLst>
        </pc:cxnChg>
        <pc:cxnChg chg="add mod">
          <ac:chgData name="Lipani, Aldo" userId="3d811883-7188-4056-86e4-ebeb30c53017" providerId="ADAL" clId="{82A74007-0569-C446-9E26-C5C216FC8B47}" dt="2019-11-10T20:26:17.201" v="1972" actId="14100"/>
          <ac:cxnSpMkLst>
            <pc:docMk/>
            <pc:sldMk cId="4223822132" sldId="925"/>
            <ac:cxnSpMk id="13" creationId="{5E4368AF-1C15-4442-974E-8E37300ECE94}"/>
          </ac:cxnSpMkLst>
        </pc:cxnChg>
        <pc:cxnChg chg="add mod">
          <ac:chgData name="Lipani, Aldo" userId="3d811883-7188-4056-86e4-ebeb30c53017" providerId="ADAL" clId="{82A74007-0569-C446-9E26-C5C216FC8B47}" dt="2019-11-10T20:27:12.520" v="1980" actId="14100"/>
          <ac:cxnSpMkLst>
            <pc:docMk/>
            <pc:sldMk cId="4223822132" sldId="925"/>
            <ac:cxnSpMk id="19" creationId="{EB15B782-39B3-7947-B0D7-86DD410A221C}"/>
          </ac:cxnSpMkLst>
        </pc:cxnChg>
      </pc:sldChg>
      <pc:sldChg chg="addSp delSp modSp add">
        <pc:chgData name="Lipani, Aldo" userId="3d811883-7188-4056-86e4-ebeb30c53017" providerId="ADAL" clId="{82A74007-0569-C446-9E26-C5C216FC8B47}" dt="2019-11-10T20:32:11.158" v="2371" actId="20577"/>
        <pc:sldMkLst>
          <pc:docMk/>
          <pc:sldMk cId="3344792202" sldId="926"/>
        </pc:sldMkLst>
        <pc:spChg chg="mod">
          <ac:chgData name="Lipani, Aldo" userId="3d811883-7188-4056-86e4-ebeb30c53017" providerId="ADAL" clId="{82A74007-0569-C446-9E26-C5C216FC8B47}" dt="2019-11-10T17:44:35.767" v="416" actId="20577"/>
          <ac:spMkLst>
            <pc:docMk/>
            <pc:sldMk cId="3344792202" sldId="926"/>
            <ac:spMk id="2" creationId="{95B1B768-2A6A-F149-919D-6EC852CAA46C}"/>
          </ac:spMkLst>
        </pc:spChg>
        <pc:spChg chg="del">
          <ac:chgData name="Lipani, Aldo" userId="3d811883-7188-4056-86e4-ebeb30c53017" providerId="ADAL" clId="{82A74007-0569-C446-9E26-C5C216FC8B47}" dt="2019-11-10T17:41:48.560" v="181"/>
          <ac:spMkLst>
            <pc:docMk/>
            <pc:sldMk cId="3344792202" sldId="926"/>
            <ac:spMk id="3" creationId="{2912DE23-1859-EC48-989A-9DCA77F0E4EE}"/>
          </ac:spMkLst>
        </pc:spChg>
        <pc:spChg chg="add del mod">
          <ac:chgData name="Lipani, Aldo" userId="3d811883-7188-4056-86e4-ebeb30c53017" providerId="ADAL" clId="{82A74007-0569-C446-9E26-C5C216FC8B47}" dt="2019-11-10T17:41:58.558" v="182"/>
          <ac:spMkLst>
            <pc:docMk/>
            <pc:sldMk cId="3344792202" sldId="926"/>
            <ac:spMk id="5" creationId="{BAC01119-9D23-6C40-B29B-A0F38C8DEE97}"/>
          </ac:spMkLst>
        </pc:spChg>
        <pc:spChg chg="add del mod">
          <ac:chgData name="Lipani, Aldo" userId="3d811883-7188-4056-86e4-ebeb30c53017" providerId="ADAL" clId="{82A74007-0569-C446-9E26-C5C216FC8B47}" dt="2019-11-10T17:41:58.558" v="182"/>
          <ac:spMkLst>
            <pc:docMk/>
            <pc:sldMk cId="3344792202" sldId="926"/>
            <ac:spMk id="6" creationId="{B6CB9503-4A71-FD41-82A3-27D887125CE2}"/>
          </ac:spMkLst>
        </pc:spChg>
        <pc:spChg chg="add mod">
          <ac:chgData name="Lipani, Aldo" userId="3d811883-7188-4056-86e4-ebeb30c53017" providerId="ADAL" clId="{82A74007-0569-C446-9E26-C5C216FC8B47}" dt="2019-11-10T17:44:47.866" v="443" actId="404"/>
          <ac:spMkLst>
            <pc:docMk/>
            <pc:sldMk cId="3344792202" sldId="926"/>
            <ac:spMk id="7" creationId="{BC31C8A2-0979-2C4B-A10C-82B3EA3DBEAC}"/>
          </ac:spMkLst>
        </pc:spChg>
        <pc:spChg chg="add mod">
          <ac:chgData name="Lipani, Aldo" userId="3d811883-7188-4056-86e4-ebeb30c53017" providerId="ADAL" clId="{82A74007-0569-C446-9E26-C5C216FC8B47}" dt="2019-11-10T20:31:09.709" v="2312" actId="20577"/>
          <ac:spMkLst>
            <pc:docMk/>
            <pc:sldMk cId="3344792202" sldId="926"/>
            <ac:spMk id="8" creationId="{991804D8-9236-F846-8881-0804E433138C}"/>
          </ac:spMkLst>
        </pc:spChg>
        <pc:spChg chg="add mod">
          <ac:chgData name="Lipani, Aldo" userId="3d811883-7188-4056-86e4-ebeb30c53017" providerId="ADAL" clId="{82A74007-0569-C446-9E26-C5C216FC8B47}" dt="2019-11-10T20:32:11.158" v="2371" actId="20577"/>
          <ac:spMkLst>
            <pc:docMk/>
            <pc:sldMk cId="3344792202" sldId="926"/>
            <ac:spMk id="9" creationId="{D4794AFD-F73B-2B44-9EF3-D23E22F023EB}"/>
          </ac:spMkLst>
        </pc:spChg>
        <pc:spChg chg="add mod">
          <ac:chgData name="Lipani, Aldo" userId="3d811883-7188-4056-86e4-ebeb30c53017" providerId="ADAL" clId="{82A74007-0569-C446-9E26-C5C216FC8B47}" dt="2019-11-10T20:31:38.376" v="2369" actId="20577"/>
          <ac:spMkLst>
            <pc:docMk/>
            <pc:sldMk cId="3344792202" sldId="926"/>
            <ac:spMk id="10" creationId="{8A7BADB9-BF7E-0B4F-97FA-411967CA3F1F}"/>
          </ac:spMkLst>
        </pc:spChg>
      </pc:sldChg>
      <pc:sldChg chg="add del">
        <pc:chgData name="Lipani, Aldo" userId="3d811883-7188-4056-86e4-ebeb30c53017" providerId="ADAL" clId="{82A74007-0569-C446-9E26-C5C216FC8B47}" dt="2019-11-11T09:33:03.098" v="10240" actId="2696"/>
        <pc:sldMkLst>
          <pc:docMk/>
          <pc:sldMk cId="2344684079" sldId="927"/>
        </pc:sldMkLst>
      </pc:sldChg>
      <pc:sldChg chg="addSp delSp modSp add del modTransition">
        <pc:chgData name="Lipani, Aldo" userId="3d811883-7188-4056-86e4-ebeb30c53017" providerId="ADAL" clId="{82A74007-0569-C446-9E26-C5C216FC8B47}" dt="2019-11-11T12:11:38.977" v="13168" actId="2696"/>
        <pc:sldMkLst>
          <pc:docMk/>
          <pc:sldMk cId="861493212" sldId="928"/>
        </pc:sldMkLst>
        <pc:spChg chg="mod">
          <ac:chgData name="Lipani, Aldo" userId="3d811883-7188-4056-86e4-ebeb30c53017" providerId="ADAL" clId="{82A74007-0569-C446-9E26-C5C216FC8B47}" dt="2019-11-10T19:13:02.157" v="1059" actId="20577"/>
          <ac:spMkLst>
            <pc:docMk/>
            <pc:sldMk cId="861493212" sldId="928"/>
            <ac:spMk id="2" creationId="{95B1B768-2A6A-F149-919D-6EC852CAA46C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3" creationId="{73203409-891C-104D-AEFE-5C502A97638A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5" creationId="{EDA5DCAD-CCBD-0A46-ABC3-242AD09A0998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6" creationId="{745577B3-D9A7-954C-96D5-A36278521B01}"/>
          </ac:spMkLst>
        </pc:spChg>
        <pc:spChg chg="del mod">
          <ac:chgData name="Lipani, Aldo" userId="3d811883-7188-4056-86e4-ebeb30c53017" providerId="ADAL" clId="{82A74007-0569-C446-9E26-C5C216FC8B47}" dt="2019-11-10T19:19:49.196" v="1065"/>
          <ac:spMkLst>
            <pc:docMk/>
            <pc:sldMk cId="861493212" sldId="928"/>
            <ac:spMk id="7" creationId="{BC31C8A2-0979-2C4B-A10C-82B3EA3DBEAC}"/>
          </ac:spMkLst>
        </pc:spChg>
        <pc:spChg chg="del mod">
          <ac:chgData name="Lipani, Aldo" userId="3d811883-7188-4056-86e4-ebeb30c53017" providerId="ADAL" clId="{82A74007-0569-C446-9E26-C5C216FC8B47}" dt="2019-11-10T19:19:49.196" v="1065"/>
          <ac:spMkLst>
            <pc:docMk/>
            <pc:sldMk cId="861493212" sldId="928"/>
            <ac:spMk id="8" creationId="{991804D8-9236-F846-8881-0804E433138C}"/>
          </ac:spMkLst>
        </pc:spChg>
        <pc:spChg chg="del mod">
          <ac:chgData name="Lipani, Aldo" userId="3d811883-7188-4056-86e4-ebeb30c53017" providerId="ADAL" clId="{82A74007-0569-C446-9E26-C5C216FC8B47}" dt="2019-11-10T19:19:49.196" v="1065"/>
          <ac:spMkLst>
            <pc:docMk/>
            <pc:sldMk cId="861493212" sldId="928"/>
            <ac:spMk id="9" creationId="{D4794AFD-F73B-2B44-9EF3-D23E22F023EB}"/>
          </ac:spMkLst>
        </pc:spChg>
        <pc:spChg chg="del mod">
          <ac:chgData name="Lipani, Aldo" userId="3d811883-7188-4056-86e4-ebeb30c53017" providerId="ADAL" clId="{82A74007-0569-C446-9E26-C5C216FC8B47}" dt="2019-11-10T19:19:49.196" v="1065"/>
          <ac:spMkLst>
            <pc:docMk/>
            <pc:sldMk cId="861493212" sldId="928"/>
            <ac:spMk id="10" creationId="{8A7BADB9-BF7E-0B4F-97FA-411967CA3F1F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11" creationId="{C15DD4D4-C7C3-C442-B0B9-6CA7AFFD1ED4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12" creationId="{92B50E90-5E40-7B44-9704-4B6113147A9A}"/>
          </ac:spMkLst>
        </pc:spChg>
        <pc:spChg chg="add del mod">
          <ac:chgData name="Lipani, Aldo" userId="3d811883-7188-4056-86e4-ebeb30c53017" providerId="ADAL" clId="{82A74007-0569-C446-9E26-C5C216FC8B47}" dt="2019-11-10T19:19:32.658" v="1060"/>
          <ac:spMkLst>
            <pc:docMk/>
            <pc:sldMk cId="861493212" sldId="928"/>
            <ac:spMk id="13" creationId="{CE2ECAB6-46AC-A44D-B6DB-E89881028B9F}"/>
          </ac:spMkLst>
        </pc:spChg>
        <pc:spChg chg="add mod">
          <ac:chgData name="Lipani, Aldo" userId="3d811883-7188-4056-86e4-ebeb30c53017" providerId="ADAL" clId="{82A74007-0569-C446-9E26-C5C216FC8B47}" dt="2019-11-10T21:11:03.662" v="2441" actId="20577"/>
          <ac:spMkLst>
            <pc:docMk/>
            <pc:sldMk cId="861493212" sldId="928"/>
            <ac:spMk id="14" creationId="{0FB3E77F-D38A-AB4B-9AD6-A9A331BD6735}"/>
          </ac:spMkLst>
        </pc:spChg>
      </pc:sldChg>
      <pc:sldChg chg="addSp delSp modSp add del ord modTransition">
        <pc:chgData name="Lipani, Aldo" userId="3d811883-7188-4056-86e4-ebeb30c53017" providerId="ADAL" clId="{82A74007-0569-C446-9E26-C5C216FC8B47}" dt="2019-11-11T12:11:38.986" v="13170" actId="2696"/>
        <pc:sldMkLst>
          <pc:docMk/>
          <pc:sldMk cId="1981910094" sldId="929"/>
        </pc:sldMkLst>
        <pc:spChg chg="mod">
          <ac:chgData name="Lipani, Aldo" userId="3d811883-7188-4056-86e4-ebeb30c53017" providerId="ADAL" clId="{82A74007-0569-C446-9E26-C5C216FC8B47}" dt="2019-11-10T21:11:19.094" v="2451" actId="20577"/>
          <ac:spMkLst>
            <pc:docMk/>
            <pc:sldMk cId="1981910094" sldId="929"/>
            <ac:spMk id="2" creationId="{95B1B768-2A6A-F149-919D-6EC852CAA46C}"/>
          </ac:spMkLst>
        </pc:spChg>
        <pc:spChg chg="add del mod">
          <ac:chgData name="Lipani, Aldo" userId="3d811883-7188-4056-86e4-ebeb30c53017" providerId="ADAL" clId="{82A74007-0569-C446-9E26-C5C216FC8B47}" dt="2019-11-10T19:28:49.942" v="1139"/>
          <ac:spMkLst>
            <pc:docMk/>
            <pc:sldMk cId="1981910094" sldId="929"/>
            <ac:spMk id="3" creationId="{3E42D246-83F3-CC4C-B3F1-1A70E280898E}"/>
          </ac:spMkLst>
        </pc:spChg>
        <pc:spChg chg="mod">
          <ac:chgData name="Lipani, Aldo" userId="3d811883-7188-4056-86e4-ebeb30c53017" providerId="ADAL" clId="{82A74007-0569-C446-9E26-C5C216FC8B47}" dt="2019-11-10T22:02:05.398" v="3233" actId="20577"/>
          <ac:spMkLst>
            <pc:docMk/>
            <pc:sldMk cId="1981910094" sldId="929"/>
            <ac:spMk id="14" creationId="{0FB3E77F-D38A-AB4B-9AD6-A9A331BD6735}"/>
          </ac:spMkLst>
        </pc:spChg>
      </pc:sldChg>
      <pc:sldChg chg="addSp delSp modSp add del">
        <pc:chgData name="Lipani, Aldo" userId="3d811883-7188-4056-86e4-ebeb30c53017" providerId="ADAL" clId="{82A74007-0569-C446-9E26-C5C216FC8B47}" dt="2019-11-11T10:44:23.770" v="12848" actId="2696"/>
        <pc:sldMkLst>
          <pc:docMk/>
          <pc:sldMk cId="3122347147" sldId="930"/>
        </pc:sldMkLst>
        <pc:spChg chg="add del mod">
          <ac:chgData name="Lipani, Aldo" userId="3d811883-7188-4056-86e4-ebeb30c53017" providerId="ADAL" clId="{82A74007-0569-C446-9E26-C5C216FC8B47}" dt="2019-11-10T20:09:15.856" v="1187"/>
          <ac:spMkLst>
            <pc:docMk/>
            <pc:sldMk cId="3122347147" sldId="930"/>
            <ac:spMk id="5" creationId="{F47F6FE0-99E2-024F-9D15-A6D5B693132D}"/>
          </ac:spMkLst>
        </pc:spChg>
        <pc:spChg chg="add del mod">
          <ac:chgData name="Lipani, Aldo" userId="3d811883-7188-4056-86e4-ebeb30c53017" providerId="ADAL" clId="{82A74007-0569-C446-9E26-C5C216FC8B47}" dt="2019-11-10T20:09:16.891" v="1188"/>
          <ac:spMkLst>
            <pc:docMk/>
            <pc:sldMk cId="3122347147" sldId="930"/>
            <ac:spMk id="6" creationId="{467A5CD1-68FD-9746-AF95-238CF7069283}"/>
          </ac:spMkLst>
        </pc:spChg>
        <pc:spChg chg="add mod">
          <ac:chgData name="Lipani, Aldo" userId="3d811883-7188-4056-86e4-ebeb30c53017" providerId="ADAL" clId="{82A74007-0569-C446-9E26-C5C216FC8B47}" dt="2019-11-10T20:09:24.967" v="1198" actId="20577"/>
          <ac:spMkLst>
            <pc:docMk/>
            <pc:sldMk cId="3122347147" sldId="930"/>
            <ac:spMk id="7" creationId="{592E681C-F2E0-1F4F-9CFE-DAD42F5C4F8E}"/>
          </ac:spMkLst>
        </pc:spChg>
        <pc:spChg chg="add mod">
          <ac:chgData name="Lipani, Aldo" userId="3d811883-7188-4056-86e4-ebeb30c53017" providerId="ADAL" clId="{82A74007-0569-C446-9E26-C5C216FC8B47}" dt="2019-11-10T20:09:21.037" v="1189"/>
          <ac:spMkLst>
            <pc:docMk/>
            <pc:sldMk cId="3122347147" sldId="930"/>
            <ac:spMk id="8" creationId="{2DB12AF0-3633-CD41-891A-C6A42DA97CE6}"/>
          </ac:spMkLst>
        </pc:spChg>
        <pc:picChg chg="add del mod">
          <ac:chgData name="Lipani, Aldo" userId="3d811883-7188-4056-86e4-ebeb30c53017" providerId="ADAL" clId="{82A74007-0569-C446-9E26-C5C216FC8B47}" dt="2019-11-10T20:09:09.849" v="1186" actId="478"/>
          <ac:picMkLst>
            <pc:docMk/>
            <pc:sldMk cId="3122347147" sldId="930"/>
            <ac:picMk id="2" creationId="{D68F1E5C-0E04-EF41-AB77-B774232E137E}"/>
          </ac:picMkLst>
        </pc:picChg>
        <pc:picChg chg="del">
          <ac:chgData name="Lipani, Aldo" userId="3d811883-7188-4056-86e4-ebeb30c53017" providerId="ADAL" clId="{82A74007-0569-C446-9E26-C5C216FC8B47}" dt="2019-11-10T20:06:44.846" v="1182" actId="478"/>
          <ac:picMkLst>
            <pc:docMk/>
            <pc:sldMk cId="3122347147" sldId="930"/>
            <ac:picMk id="3" creationId="{2177FB5C-5A46-DA47-8BDC-F0085C9C4E94}"/>
          </ac:picMkLst>
        </pc:picChg>
      </pc:sldChg>
      <pc:sldChg chg="addSp delSp modSp add">
        <pc:chgData name="Lipani, Aldo" userId="3d811883-7188-4056-86e4-ebeb30c53017" providerId="ADAL" clId="{82A74007-0569-C446-9E26-C5C216FC8B47}" dt="2019-11-11T01:18:56.739" v="9634" actId="403"/>
        <pc:sldMkLst>
          <pc:docMk/>
          <pc:sldMk cId="2334835382" sldId="931"/>
        </pc:sldMkLst>
        <pc:spChg chg="add del mod">
          <ac:chgData name="Lipani, Aldo" userId="3d811883-7188-4056-86e4-ebeb30c53017" providerId="ADAL" clId="{82A74007-0569-C446-9E26-C5C216FC8B47}" dt="2019-11-10T20:09:34.346" v="1200"/>
          <ac:spMkLst>
            <pc:docMk/>
            <pc:sldMk cId="2334835382" sldId="931"/>
            <ac:spMk id="2" creationId="{C29AA1BD-1759-CA4C-AF23-D0A1C9E7FD45}"/>
          </ac:spMkLst>
        </pc:spChg>
        <pc:spChg chg="add mod">
          <ac:chgData name="Lipani, Aldo" userId="3d811883-7188-4056-86e4-ebeb30c53017" providerId="ADAL" clId="{82A74007-0569-C446-9E26-C5C216FC8B47}" dt="2019-11-11T01:18:30.590" v="9588" actId="20577"/>
          <ac:spMkLst>
            <pc:docMk/>
            <pc:sldMk cId="2334835382" sldId="931"/>
            <ac:spMk id="5" creationId="{CB4E480F-71E1-6748-B9E1-4992AE53C772}"/>
          </ac:spMkLst>
        </pc:spChg>
        <pc:spChg chg="add mod">
          <ac:chgData name="Lipani, Aldo" userId="3d811883-7188-4056-86e4-ebeb30c53017" providerId="ADAL" clId="{82A74007-0569-C446-9E26-C5C216FC8B47}" dt="2019-11-11T01:18:56.739" v="9634" actId="403"/>
          <ac:spMkLst>
            <pc:docMk/>
            <pc:sldMk cId="2334835382" sldId="931"/>
            <ac:spMk id="6" creationId="{09C089B2-FA34-D746-A91B-2EAFBC6662F8}"/>
          </ac:spMkLst>
        </pc:spChg>
        <pc:picChg chg="del">
          <ac:chgData name="Lipani, Aldo" userId="3d811883-7188-4056-86e4-ebeb30c53017" providerId="ADAL" clId="{82A74007-0569-C446-9E26-C5C216FC8B47}" dt="2019-11-10T20:09:39.046" v="1202" actId="478"/>
          <ac:picMkLst>
            <pc:docMk/>
            <pc:sldMk cId="2334835382" sldId="931"/>
            <ac:picMk id="3" creationId="{2177FB5C-5A46-DA47-8BDC-F0085C9C4E94}"/>
          </ac:picMkLst>
        </pc:picChg>
      </pc:sldChg>
      <pc:sldChg chg="addSp delSp modSp add del">
        <pc:chgData name="Lipani, Aldo" userId="3d811883-7188-4056-86e4-ebeb30c53017" providerId="ADAL" clId="{82A74007-0569-C446-9E26-C5C216FC8B47}" dt="2019-11-11T10:44:25.375" v="12849" actId="2696"/>
        <pc:sldMkLst>
          <pc:docMk/>
          <pc:sldMk cId="1109013143" sldId="932"/>
        </pc:sldMkLst>
        <pc:spChg chg="add mod">
          <ac:chgData name="Lipani, Aldo" userId="3d811883-7188-4056-86e4-ebeb30c53017" providerId="ADAL" clId="{82A74007-0569-C446-9E26-C5C216FC8B47}" dt="2019-11-11T08:45:17.741" v="9939" actId="20577"/>
          <ac:spMkLst>
            <pc:docMk/>
            <pc:sldMk cId="1109013143" sldId="932"/>
            <ac:spMk id="2" creationId="{16F55101-E0F9-BA42-ABA8-D54CE405EC7D}"/>
          </ac:spMkLst>
        </pc:spChg>
        <pc:spChg chg="del">
          <ac:chgData name="Lipani, Aldo" userId="3d811883-7188-4056-86e4-ebeb30c53017" providerId="ADAL" clId="{82A74007-0569-C446-9E26-C5C216FC8B47}" dt="2019-11-10T20:09:46.718" v="1204"/>
          <ac:spMkLst>
            <pc:docMk/>
            <pc:sldMk cId="1109013143" sldId="932"/>
            <ac:spMk id="8" creationId="{2DB12AF0-3633-CD41-891A-C6A42DA97CE6}"/>
          </ac:spMkLst>
        </pc:spChg>
      </pc:sldChg>
      <pc:sldChg chg="delSp modSp add delAnim">
        <pc:chgData name="Lipani, Aldo" userId="3d811883-7188-4056-86e4-ebeb30c53017" providerId="ADAL" clId="{82A74007-0569-C446-9E26-C5C216FC8B47}" dt="2019-11-10T20:30:13.099" v="2287" actId="20577"/>
        <pc:sldMkLst>
          <pc:docMk/>
          <pc:sldMk cId="3130231480" sldId="933"/>
        </pc:sldMkLst>
        <pc:spChg chg="mod">
          <ac:chgData name="Lipani, Aldo" userId="3d811883-7188-4056-86e4-ebeb30c53017" providerId="ADAL" clId="{82A74007-0569-C446-9E26-C5C216FC8B47}" dt="2019-11-10T20:30:13.099" v="2287" actId="20577"/>
          <ac:spMkLst>
            <pc:docMk/>
            <pc:sldMk cId="3130231480" sldId="933"/>
            <ac:spMk id="3" creationId="{2912DE23-1859-EC48-989A-9DCA77F0E4EE}"/>
          </ac:spMkLst>
        </pc:spChg>
        <pc:picChg chg="del">
          <ac:chgData name="Lipani, Aldo" userId="3d811883-7188-4056-86e4-ebeb30c53017" providerId="ADAL" clId="{82A74007-0569-C446-9E26-C5C216FC8B47}" dt="2019-11-10T20:28:50.189" v="1995" actId="478"/>
          <ac:picMkLst>
            <pc:docMk/>
            <pc:sldMk cId="3130231480" sldId="933"/>
            <ac:picMk id="5" creationId="{B810FC99-8E51-D640-8BF6-31D2AD61E76B}"/>
          </ac:picMkLst>
        </pc:picChg>
        <pc:picChg chg="del">
          <ac:chgData name="Lipani, Aldo" userId="3d811883-7188-4056-86e4-ebeb30c53017" providerId="ADAL" clId="{82A74007-0569-C446-9E26-C5C216FC8B47}" dt="2019-11-10T20:28:50.189" v="1995" actId="478"/>
          <ac:picMkLst>
            <pc:docMk/>
            <pc:sldMk cId="3130231480" sldId="933"/>
            <ac:picMk id="6" creationId="{C9780001-E8B2-1444-8C28-ADD6A948D008}"/>
          </ac:picMkLst>
        </pc:picChg>
        <pc:cxnChg chg="del">
          <ac:chgData name="Lipani, Aldo" userId="3d811883-7188-4056-86e4-ebeb30c53017" providerId="ADAL" clId="{82A74007-0569-C446-9E26-C5C216FC8B47}" dt="2019-11-10T20:28:51.654" v="1996" actId="478"/>
          <ac:cxnSpMkLst>
            <pc:docMk/>
            <pc:sldMk cId="3130231480" sldId="933"/>
            <ac:cxnSpMk id="8" creationId="{AF144151-94B7-C347-968B-6E3529DE9115}"/>
          </ac:cxnSpMkLst>
        </pc:cxnChg>
        <pc:cxnChg chg="del">
          <ac:chgData name="Lipani, Aldo" userId="3d811883-7188-4056-86e4-ebeb30c53017" providerId="ADAL" clId="{82A74007-0569-C446-9E26-C5C216FC8B47}" dt="2019-11-10T20:28:50.189" v="1995" actId="478"/>
          <ac:cxnSpMkLst>
            <pc:docMk/>
            <pc:sldMk cId="3130231480" sldId="933"/>
            <ac:cxnSpMk id="9" creationId="{EC9AD4D9-ECED-644D-BCF0-8C4FDED73429}"/>
          </ac:cxnSpMkLst>
        </pc:cxnChg>
        <pc:cxnChg chg="del">
          <ac:chgData name="Lipani, Aldo" userId="3d811883-7188-4056-86e4-ebeb30c53017" providerId="ADAL" clId="{82A74007-0569-C446-9E26-C5C216FC8B47}" dt="2019-11-10T20:28:50.189" v="1995" actId="478"/>
          <ac:cxnSpMkLst>
            <pc:docMk/>
            <pc:sldMk cId="3130231480" sldId="933"/>
            <ac:cxnSpMk id="13" creationId="{5E4368AF-1C15-4442-974E-8E37300ECE94}"/>
          </ac:cxnSpMkLst>
        </pc:cxnChg>
        <pc:cxnChg chg="del">
          <ac:chgData name="Lipani, Aldo" userId="3d811883-7188-4056-86e4-ebeb30c53017" providerId="ADAL" clId="{82A74007-0569-C446-9E26-C5C216FC8B47}" dt="2019-11-10T20:28:50.189" v="1995" actId="478"/>
          <ac:cxnSpMkLst>
            <pc:docMk/>
            <pc:sldMk cId="3130231480" sldId="933"/>
            <ac:cxnSpMk id="19" creationId="{EB15B782-39B3-7947-B0D7-86DD410A221C}"/>
          </ac:cxnSpMkLst>
        </pc:cxnChg>
      </pc:sldChg>
      <pc:sldChg chg="modSp add del modTransition">
        <pc:chgData name="Lipani, Aldo" userId="3d811883-7188-4056-86e4-ebeb30c53017" providerId="ADAL" clId="{82A74007-0569-C446-9E26-C5C216FC8B47}" dt="2019-11-11T12:11:39.006" v="13171" actId="2696"/>
        <pc:sldMkLst>
          <pc:docMk/>
          <pc:sldMk cId="4286050360" sldId="934"/>
        </pc:sldMkLst>
        <pc:spChg chg="mod">
          <ac:chgData name="Lipani, Aldo" userId="3d811883-7188-4056-86e4-ebeb30c53017" providerId="ADAL" clId="{82A74007-0569-C446-9E26-C5C216FC8B47}" dt="2019-11-10T21:12:02.770" v="2622" actId="20577"/>
          <ac:spMkLst>
            <pc:docMk/>
            <pc:sldMk cId="4286050360" sldId="934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1:13:01.846" v="2874" actId="20577"/>
          <ac:spMkLst>
            <pc:docMk/>
            <pc:sldMk cId="4286050360" sldId="934"/>
            <ac:spMk id="14" creationId="{0FB3E77F-D38A-AB4B-9AD6-A9A331BD6735}"/>
          </ac:spMkLst>
        </pc:spChg>
      </pc:sldChg>
      <pc:sldChg chg="addSp delSp modSp add del modTransition">
        <pc:chgData name="Lipani, Aldo" userId="3d811883-7188-4056-86e4-ebeb30c53017" providerId="ADAL" clId="{82A74007-0569-C446-9E26-C5C216FC8B47}" dt="2019-11-11T12:11:38.982" v="13169" actId="2696"/>
        <pc:sldMkLst>
          <pc:docMk/>
          <pc:sldMk cId="3102994323" sldId="935"/>
        </pc:sldMkLst>
        <pc:spChg chg="mod">
          <ac:chgData name="Lipani, Aldo" userId="3d811883-7188-4056-86e4-ebeb30c53017" providerId="ADAL" clId="{82A74007-0569-C446-9E26-C5C216FC8B47}" dt="2019-11-10T21:53:34.909" v="2885" actId="20577"/>
          <ac:spMkLst>
            <pc:docMk/>
            <pc:sldMk cId="3102994323" sldId="935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2:00:24.218" v="3163" actId="313"/>
          <ac:spMkLst>
            <pc:docMk/>
            <pc:sldMk cId="3102994323" sldId="935"/>
            <ac:spMk id="14" creationId="{0FB3E77F-D38A-AB4B-9AD6-A9A331BD6735}"/>
          </ac:spMkLst>
        </pc:spChg>
        <pc:picChg chg="add del">
          <ac:chgData name="Lipani, Aldo" userId="3d811883-7188-4056-86e4-ebeb30c53017" providerId="ADAL" clId="{82A74007-0569-C446-9E26-C5C216FC8B47}" dt="2019-11-10T21:59:56.153" v="3153" actId="478"/>
          <ac:picMkLst>
            <pc:docMk/>
            <pc:sldMk cId="3102994323" sldId="935"/>
            <ac:picMk id="3" creationId="{80DD6A64-FCDF-9D4E-A508-178B5D8B9C32}"/>
          </ac:picMkLst>
        </pc:picChg>
        <pc:picChg chg="add mod">
          <ac:chgData name="Lipani, Aldo" userId="3d811883-7188-4056-86e4-ebeb30c53017" providerId="ADAL" clId="{82A74007-0569-C446-9E26-C5C216FC8B47}" dt="2019-11-10T22:00:03.470" v="3156" actId="1076"/>
          <ac:picMkLst>
            <pc:docMk/>
            <pc:sldMk cId="3102994323" sldId="935"/>
            <ac:picMk id="5" creationId="{B16ECABF-F1EA-6E4D-9276-D2ABECC95305}"/>
          </ac:picMkLst>
        </pc:picChg>
      </pc:sldChg>
      <pc:sldChg chg="addSp delSp modSp add mod setBg modClrScheme chgLayout">
        <pc:chgData name="Lipani, Aldo" userId="3d811883-7188-4056-86e4-ebeb30c53017" providerId="ADAL" clId="{82A74007-0569-C446-9E26-C5C216FC8B47}" dt="2019-11-11T10:52:47.700" v="13094" actId="20577"/>
        <pc:sldMkLst>
          <pc:docMk/>
          <pc:sldMk cId="1117418660" sldId="936"/>
        </pc:sldMkLst>
        <pc:spChg chg="mod">
          <ac:chgData name="Lipani, Aldo" userId="3d811883-7188-4056-86e4-ebeb30c53017" providerId="ADAL" clId="{82A74007-0569-C446-9E26-C5C216FC8B47}" dt="2019-11-11T09:38:36.949" v="10373" actId="20577"/>
          <ac:spMkLst>
            <pc:docMk/>
            <pc:sldMk cId="1117418660" sldId="936"/>
            <ac:spMk id="2" creationId="{95B1B768-2A6A-F149-919D-6EC852CAA46C}"/>
          </ac:spMkLst>
        </pc:spChg>
        <pc:spChg chg="add del mod">
          <ac:chgData name="Lipani, Aldo" userId="3d811883-7188-4056-86e4-ebeb30c53017" providerId="ADAL" clId="{82A74007-0569-C446-9E26-C5C216FC8B47}" dt="2019-11-10T22:06:14.851" v="3435" actId="478"/>
          <ac:spMkLst>
            <pc:docMk/>
            <pc:sldMk cId="1117418660" sldId="936"/>
            <ac:spMk id="3" creationId="{2912DE23-1859-EC48-989A-9DCA77F0E4EE}"/>
          </ac:spMkLst>
        </pc:spChg>
        <pc:spChg chg="mod">
          <ac:chgData name="Lipani, Aldo" userId="3d811883-7188-4056-86e4-ebeb30c53017" providerId="ADAL" clId="{82A74007-0569-C446-9E26-C5C216FC8B47}" dt="2019-11-10T22:05:50.468" v="3430" actId="26606"/>
          <ac:spMkLst>
            <pc:docMk/>
            <pc:sldMk cId="1117418660" sldId="936"/>
            <ac:spMk id="4" creationId="{DEF0F2BB-FC27-F243-B5DC-65A6179BF03B}"/>
          </ac:spMkLst>
        </pc:spChg>
        <pc:spChg chg="add del mod">
          <ac:chgData name="Lipani, Aldo" userId="3d811883-7188-4056-86e4-ebeb30c53017" providerId="ADAL" clId="{82A74007-0569-C446-9E26-C5C216FC8B47}" dt="2019-11-10T22:04:42.484" v="3328" actId="478"/>
          <ac:spMkLst>
            <pc:docMk/>
            <pc:sldMk cId="1117418660" sldId="936"/>
            <ac:spMk id="5" creationId="{BEFA06CF-028A-9645-9D33-7040CDDE3E1D}"/>
          </ac:spMkLst>
        </pc:spChg>
        <pc:spChg chg="add mod">
          <ac:chgData name="Lipani, Aldo" userId="3d811883-7188-4056-86e4-ebeb30c53017" providerId="ADAL" clId="{82A74007-0569-C446-9E26-C5C216FC8B47}" dt="2019-11-11T09:41:21.336" v="10418" actId="122"/>
          <ac:spMkLst>
            <pc:docMk/>
            <pc:sldMk cId="1117418660" sldId="936"/>
            <ac:spMk id="7" creationId="{E05130FE-6CF1-5643-8F0C-A36AF248778F}"/>
          </ac:spMkLst>
        </pc:spChg>
        <pc:spChg chg="add del mod">
          <ac:chgData name="Lipani, Aldo" userId="3d811883-7188-4056-86e4-ebeb30c53017" providerId="ADAL" clId="{82A74007-0569-C446-9E26-C5C216FC8B47}" dt="2019-11-10T22:10:18.648" v="3571" actId="478"/>
          <ac:spMkLst>
            <pc:docMk/>
            <pc:sldMk cId="1117418660" sldId="936"/>
            <ac:spMk id="8" creationId="{6C6F33C3-FE2F-A24A-9E9F-A5AD16E68F29}"/>
          </ac:spMkLst>
        </pc:spChg>
        <pc:spChg chg="add mod">
          <ac:chgData name="Lipani, Aldo" userId="3d811883-7188-4056-86e4-ebeb30c53017" providerId="ADAL" clId="{82A74007-0569-C446-9E26-C5C216FC8B47}" dt="2019-11-11T09:41:47.763" v="10422" actId="207"/>
          <ac:spMkLst>
            <pc:docMk/>
            <pc:sldMk cId="1117418660" sldId="936"/>
            <ac:spMk id="10" creationId="{969A2DCE-F360-1E4F-9381-52AF63E9A008}"/>
          </ac:spMkLst>
        </pc:spChg>
        <pc:spChg chg="add del mod">
          <ac:chgData name="Lipani, Aldo" userId="3d811883-7188-4056-86e4-ebeb30c53017" providerId="ADAL" clId="{82A74007-0569-C446-9E26-C5C216FC8B47}" dt="2019-11-10T22:05:45.010" v="3428" actId="26606"/>
          <ac:spMkLst>
            <pc:docMk/>
            <pc:sldMk cId="1117418660" sldId="936"/>
            <ac:spMk id="11" creationId="{5F6866A6-637A-4B94-9CFE-5C0CD2E1E3F0}"/>
          </ac:spMkLst>
        </pc:spChg>
        <pc:spChg chg="add mod">
          <ac:chgData name="Lipani, Aldo" userId="3d811883-7188-4056-86e4-ebeb30c53017" providerId="ADAL" clId="{82A74007-0569-C446-9E26-C5C216FC8B47}" dt="2019-11-11T09:42:45.741" v="10487" actId="20577"/>
          <ac:spMkLst>
            <pc:docMk/>
            <pc:sldMk cId="1117418660" sldId="936"/>
            <ac:spMk id="12" creationId="{9BD18FCD-A714-0549-ADFE-05902553BE4B}"/>
          </ac:spMkLst>
        </pc:spChg>
        <pc:spChg chg="add del mod">
          <ac:chgData name="Lipani, Aldo" userId="3d811883-7188-4056-86e4-ebeb30c53017" providerId="ADAL" clId="{82A74007-0569-C446-9E26-C5C216FC8B47}" dt="2019-11-10T22:05:50.468" v="3430" actId="26606"/>
          <ac:spMkLst>
            <pc:docMk/>
            <pc:sldMk cId="1117418660" sldId="936"/>
            <ac:spMk id="13" creationId="{2912DE23-1859-EC48-989A-9DCA77F0E4EE}"/>
          </ac:spMkLst>
        </pc:spChg>
        <pc:spChg chg="add mod">
          <ac:chgData name="Lipani, Aldo" userId="3d811883-7188-4056-86e4-ebeb30c53017" providerId="ADAL" clId="{82A74007-0569-C446-9E26-C5C216FC8B47}" dt="2019-11-10T23:41:46.619" v="5046" actId="164"/>
          <ac:spMkLst>
            <pc:docMk/>
            <pc:sldMk cId="1117418660" sldId="936"/>
            <ac:spMk id="14" creationId="{7D809CEE-21CC-704C-8F6E-197908FC65BE}"/>
          </ac:spMkLst>
        </pc:spChg>
        <pc:spChg chg="add del">
          <ac:chgData name="Lipani, Aldo" userId="3d811883-7188-4056-86e4-ebeb30c53017" providerId="ADAL" clId="{82A74007-0569-C446-9E26-C5C216FC8B47}" dt="2019-11-10T22:07:34.121" v="3517" actId="478"/>
          <ac:spMkLst>
            <pc:docMk/>
            <pc:sldMk cId="1117418660" sldId="936"/>
            <ac:spMk id="15" creationId="{E3A850FE-1205-C74D-80AA-CBDF1774C06F}"/>
          </ac:spMkLst>
        </pc:spChg>
        <pc:spChg chg="add mod">
          <ac:chgData name="Lipani, Aldo" userId="3d811883-7188-4056-86e4-ebeb30c53017" providerId="ADAL" clId="{82A74007-0569-C446-9E26-C5C216FC8B47}" dt="2019-11-11T10:52:47.700" v="13094" actId="20577"/>
          <ac:spMkLst>
            <pc:docMk/>
            <pc:sldMk cId="1117418660" sldId="936"/>
            <ac:spMk id="16" creationId="{46E16D66-439A-6741-9130-DE3773408F8A}"/>
          </ac:spMkLst>
        </pc:spChg>
        <pc:spChg chg="add mod">
          <ac:chgData name="Lipani, Aldo" userId="3d811883-7188-4056-86e4-ebeb30c53017" providerId="ADAL" clId="{82A74007-0569-C446-9E26-C5C216FC8B47}" dt="2019-11-10T23:42:24.708" v="5051" actId="14100"/>
          <ac:spMkLst>
            <pc:docMk/>
            <pc:sldMk cId="1117418660" sldId="936"/>
            <ac:spMk id="33" creationId="{000837B5-7387-ED48-8265-650D968BA293}"/>
          </ac:spMkLst>
        </pc:spChg>
        <pc:spChg chg="add mod">
          <ac:chgData name="Lipani, Aldo" userId="3d811883-7188-4056-86e4-ebeb30c53017" providerId="ADAL" clId="{82A74007-0569-C446-9E26-C5C216FC8B47}" dt="2019-11-10T23:41:46.619" v="5046" actId="164"/>
          <ac:spMkLst>
            <pc:docMk/>
            <pc:sldMk cId="1117418660" sldId="936"/>
            <ac:spMk id="34" creationId="{E6E333DD-153D-C945-87AE-F35E8A5BDDC3}"/>
          </ac:spMkLst>
        </pc:spChg>
        <pc:spChg chg="add del mod">
          <ac:chgData name="Lipani, Aldo" userId="3d811883-7188-4056-86e4-ebeb30c53017" providerId="ADAL" clId="{82A74007-0569-C446-9E26-C5C216FC8B47}" dt="2019-11-10T23:43:10.429" v="5054" actId="478"/>
          <ac:spMkLst>
            <pc:docMk/>
            <pc:sldMk cId="1117418660" sldId="936"/>
            <ac:spMk id="36" creationId="{66F99EF9-0EA4-124D-9FFD-F8BF6F1956C9}"/>
          </ac:spMkLst>
        </pc:spChg>
        <pc:spChg chg="add mod">
          <ac:chgData name="Lipani, Aldo" userId="3d811883-7188-4056-86e4-ebeb30c53017" providerId="ADAL" clId="{82A74007-0569-C446-9E26-C5C216FC8B47}" dt="2019-11-11T09:38:23.599" v="10354" actId="20577"/>
          <ac:spMkLst>
            <pc:docMk/>
            <pc:sldMk cId="1117418660" sldId="936"/>
            <ac:spMk id="37" creationId="{37E86356-B153-A548-97D8-D13FFBAAF67C}"/>
          </ac:spMkLst>
        </pc:spChg>
        <pc:spChg chg="add mod">
          <ac:chgData name="Lipani, Aldo" userId="3d811883-7188-4056-86e4-ebeb30c53017" providerId="ADAL" clId="{82A74007-0569-C446-9E26-C5C216FC8B47}" dt="2019-11-11T09:38:46.237" v="10381" actId="20577"/>
          <ac:spMkLst>
            <pc:docMk/>
            <pc:sldMk cId="1117418660" sldId="936"/>
            <ac:spMk id="38" creationId="{CA50900A-A4B1-444A-A89D-D4F0CE7F0714}"/>
          </ac:spMkLst>
        </pc:spChg>
        <pc:spChg chg="add mod">
          <ac:chgData name="Lipani, Aldo" userId="3d811883-7188-4056-86e4-ebeb30c53017" providerId="ADAL" clId="{82A74007-0569-C446-9E26-C5C216FC8B47}" dt="2019-11-11T09:38:53.872" v="10390" actId="20577"/>
          <ac:spMkLst>
            <pc:docMk/>
            <pc:sldMk cId="1117418660" sldId="936"/>
            <ac:spMk id="39" creationId="{6D68182C-00CB-3E44-8382-2486313F395B}"/>
          </ac:spMkLst>
        </pc:spChg>
        <pc:spChg chg="add mod">
          <ac:chgData name="Lipani, Aldo" userId="3d811883-7188-4056-86e4-ebeb30c53017" providerId="ADAL" clId="{82A74007-0569-C446-9E26-C5C216FC8B47}" dt="2019-11-11T09:39:01.343" v="10406" actId="20577"/>
          <ac:spMkLst>
            <pc:docMk/>
            <pc:sldMk cId="1117418660" sldId="936"/>
            <ac:spMk id="40" creationId="{9F6B017D-9A28-7944-ADBF-AB74CC3B03D5}"/>
          </ac:spMkLst>
        </pc:spChg>
        <pc:spChg chg="add del mod">
          <ac:chgData name="Lipani, Aldo" userId="3d811883-7188-4056-86e4-ebeb30c53017" providerId="ADAL" clId="{82A74007-0569-C446-9E26-C5C216FC8B47}" dt="2019-11-11T09:42:19.439" v="10438" actId="478"/>
          <ac:spMkLst>
            <pc:docMk/>
            <pc:sldMk cId="1117418660" sldId="936"/>
            <ac:spMk id="41" creationId="{4F07C429-4E6A-754C-B2C8-0FA28C26A4B0}"/>
          </ac:spMkLst>
        </pc:spChg>
        <pc:spChg chg="add mod">
          <ac:chgData name="Lipani, Aldo" userId="3d811883-7188-4056-86e4-ebeb30c53017" providerId="ADAL" clId="{82A74007-0569-C446-9E26-C5C216FC8B47}" dt="2019-11-11T09:42:15.040" v="10437" actId="14100"/>
          <ac:spMkLst>
            <pc:docMk/>
            <pc:sldMk cId="1117418660" sldId="936"/>
            <ac:spMk id="42" creationId="{0D1F6A37-E4D7-2346-BAB6-DBEBAEC91312}"/>
          </ac:spMkLst>
        </pc:spChg>
        <pc:spChg chg="add mod">
          <ac:chgData name="Lipani, Aldo" userId="3d811883-7188-4056-86e4-ebeb30c53017" providerId="ADAL" clId="{82A74007-0569-C446-9E26-C5C216FC8B47}" dt="2019-11-11T09:42:36.358" v="10484" actId="1076"/>
          <ac:spMkLst>
            <pc:docMk/>
            <pc:sldMk cId="1117418660" sldId="936"/>
            <ac:spMk id="43" creationId="{FF09FE6E-81A3-5E4C-AD3D-3853EAE343E7}"/>
          </ac:spMkLst>
        </pc:spChg>
        <pc:spChg chg="add mod">
          <ac:chgData name="Lipani, Aldo" userId="3d811883-7188-4056-86e4-ebeb30c53017" providerId="ADAL" clId="{82A74007-0569-C446-9E26-C5C216FC8B47}" dt="2019-11-11T09:42:48.150" v="10489" actId="20577"/>
          <ac:spMkLst>
            <pc:docMk/>
            <pc:sldMk cId="1117418660" sldId="936"/>
            <ac:spMk id="44" creationId="{B606D973-4DD8-AF4C-8DD1-9A143E19BE9E}"/>
          </ac:spMkLst>
        </pc:spChg>
        <pc:spChg chg="add mod">
          <ac:chgData name="Lipani, Aldo" userId="3d811883-7188-4056-86e4-ebeb30c53017" providerId="ADAL" clId="{82A74007-0569-C446-9E26-C5C216FC8B47}" dt="2019-11-11T09:43:06.896" v="10498" actId="20577"/>
          <ac:spMkLst>
            <pc:docMk/>
            <pc:sldMk cId="1117418660" sldId="936"/>
            <ac:spMk id="45" creationId="{567BAB94-9C85-5B45-975E-1E7036487C3C}"/>
          </ac:spMkLst>
        </pc:spChg>
        <pc:spChg chg="add mod">
          <ac:chgData name="Lipani, Aldo" userId="3d811883-7188-4056-86e4-ebeb30c53017" providerId="ADAL" clId="{82A74007-0569-C446-9E26-C5C216FC8B47}" dt="2019-11-11T09:43:23.849" v="10504" actId="1076"/>
          <ac:spMkLst>
            <pc:docMk/>
            <pc:sldMk cId="1117418660" sldId="936"/>
            <ac:spMk id="46" creationId="{AAFFE9EF-BC62-924E-AB92-F5EC64B5C45B}"/>
          </ac:spMkLst>
        </pc:spChg>
        <pc:grpChg chg="add mod">
          <ac:chgData name="Lipani, Aldo" userId="3d811883-7188-4056-86e4-ebeb30c53017" providerId="ADAL" clId="{82A74007-0569-C446-9E26-C5C216FC8B47}" dt="2019-11-10T23:41:46.619" v="5046" actId="164"/>
          <ac:grpSpMkLst>
            <pc:docMk/>
            <pc:sldMk cId="1117418660" sldId="936"/>
            <ac:grpSpMk id="35" creationId="{41CC2C10-4594-0F4C-B4A3-07E4588E42BC}"/>
          </ac:grpSpMkLst>
        </pc:grpChg>
        <pc:graphicFrameChg chg="add del mod">
          <ac:chgData name="Lipani, Aldo" userId="3d811883-7188-4056-86e4-ebeb30c53017" providerId="ADAL" clId="{82A74007-0569-C446-9E26-C5C216FC8B47}" dt="2019-11-10T22:05:45.010" v="3428" actId="26606"/>
          <ac:graphicFrameMkLst>
            <pc:docMk/>
            <pc:sldMk cId="1117418660" sldId="936"/>
            <ac:graphicFrameMk id="6" creationId="{A47AB1F9-CDC3-4CC0-9386-51D2539C1876}"/>
          </ac:graphicFrameMkLst>
        </pc:graphicFrameChg>
        <pc:cxnChg chg="add mod">
          <ac:chgData name="Lipani, Aldo" userId="3d811883-7188-4056-86e4-ebeb30c53017" providerId="ADAL" clId="{82A74007-0569-C446-9E26-C5C216FC8B47}" dt="2019-11-10T23:41:46.619" v="5046" actId="164"/>
          <ac:cxnSpMkLst>
            <pc:docMk/>
            <pc:sldMk cId="1117418660" sldId="936"/>
            <ac:cxnSpMk id="17" creationId="{D5BD527A-472F-5B4E-929E-588948111DBF}"/>
          </ac:cxnSpMkLst>
        </pc:cxnChg>
        <pc:cxnChg chg="add mod">
          <ac:chgData name="Lipani, Aldo" userId="3d811883-7188-4056-86e4-ebeb30c53017" providerId="ADAL" clId="{82A74007-0569-C446-9E26-C5C216FC8B47}" dt="2019-11-10T23:41:46.619" v="5046" actId="164"/>
          <ac:cxnSpMkLst>
            <pc:docMk/>
            <pc:sldMk cId="1117418660" sldId="936"/>
            <ac:cxnSpMk id="20" creationId="{CB9665C3-D931-5A4A-9095-EF2605D001C6}"/>
          </ac:cxnSpMkLst>
        </pc:cxnChg>
        <pc:cxnChg chg="add mod">
          <ac:chgData name="Lipani, Aldo" userId="3d811883-7188-4056-86e4-ebeb30c53017" providerId="ADAL" clId="{82A74007-0569-C446-9E26-C5C216FC8B47}" dt="2019-11-10T23:41:46.619" v="5046" actId="164"/>
          <ac:cxnSpMkLst>
            <pc:docMk/>
            <pc:sldMk cId="1117418660" sldId="936"/>
            <ac:cxnSpMk id="24" creationId="{307A93A7-3EE9-5642-B26A-3ECF14F13214}"/>
          </ac:cxnSpMkLst>
        </pc:cxnChg>
        <pc:cxnChg chg="add mod">
          <ac:chgData name="Lipani, Aldo" userId="3d811883-7188-4056-86e4-ebeb30c53017" providerId="ADAL" clId="{82A74007-0569-C446-9E26-C5C216FC8B47}" dt="2019-11-10T23:41:46.619" v="5046" actId="164"/>
          <ac:cxnSpMkLst>
            <pc:docMk/>
            <pc:sldMk cId="1117418660" sldId="936"/>
            <ac:cxnSpMk id="28" creationId="{BACDACFE-7E21-6B4D-8C97-D4A2E28CE5E0}"/>
          </ac:cxnSpMkLst>
        </pc:cxnChg>
      </pc:sldChg>
      <pc:sldChg chg="addSp delSp modSp add">
        <pc:chgData name="Lipani, Aldo" userId="3d811883-7188-4056-86e4-ebeb30c53017" providerId="ADAL" clId="{82A74007-0569-C446-9E26-C5C216FC8B47}" dt="2019-11-11T09:44:42.216" v="10514" actId="1076"/>
        <pc:sldMkLst>
          <pc:docMk/>
          <pc:sldMk cId="4201146672" sldId="937"/>
        </pc:sldMkLst>
        <pc:spChg chg="mod">
          <ac:chgData name="Lipani, Aldo" userId="3d811883-7188-4056-86e4-ebeb30c53017" providerId="ADAL" clId="{82A74007-0569-C446-9E26-C5C216FC8B47}" dt="2019-11-10T22:15:13.877" v="3792" actId="20577"/>
          <ac:spMkLst>
            <pc:docMk/>
            <pc:sldMk cId="4201146672" sldId="937"/>
            <ac:spMk id="2" creationId="{95B1B768-2A6A-F149-919D-6EC852CAA46C}"/>
          </ac:spMkLst>
        </pc:spChg>
        <pc:spChg chg="add del mod">
          <ac:chgData name="Lipani, Aldo" userId="3d811883-7188-4056-86e4-ebeb30c53017" providerId="ADAL" clId="{82A74007-0569-C446-9E26-C5C216FC8B47}" dt="2019-11-10T22:14:34.214" v="3684"/>
          <ac:spMkLst>
            <pc:docMk/>
            <pc:sldMk cId="4201146672" sldId="937"/>
            <ac:spMk id="3" creationId="{315C8604-47CB-F44C-8240-F7ED0B202088}"/>
          </ac:spMkLst>
        </pc:spChg>
        <pc:spChg chg="add del mod">
          <ac:chgData name="Lipani, Aldo" userId="3d811883-7188-4056-86e4-ebeb30c53017" providerId="ADAL" clId="{82A74007-0569-C446-9E26-C5C216FC8B47}" dt="2019-11-10T22:14:34.214" v="3684"/>
          <ac:spMkLst>
            <pc:docMk/>
            <pc:sldMk cId="4201146672" sldId="937"/>
            <ac:spMk id="5" creationId="{CE53DFB8-8204-F542-A701-F478A3E855FA}"/>
          </ac:spMkLst>
        </pc:spChg>
        <pc:spChg chg="add mod">
          <ac:chgData name="Lipani, Aldo" userId="3d811883-7188-4056-86e4-ebeb30c53017" providerId="ADAL" clId="{82A74007-0569-C446-9E26-C5C216FC8B47}" dt="2019-11-10T22:16:02.876" v="3946" actId="20577"/>
          <ac:spMkLst>
            <pc:docMk/>
            <pc:sldMk cId="4201146672" sldId="937"/>
            <ac:spMk id="6" creationId="{5F9108D5-48AF-AA43-87B2-E540C145963E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7" creationId="{E05130FE-6CF1-5643-8F0C-A36AF248778F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10" creationId="{969A2DCE-F360-1E4F-9381-52AF63E9A008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12" creationId="{9BD18FCD-A714-0549-ADFE-05902553BE4B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14" creationId="{7D809CEE-21CC-704C-8F6E-197908FC65BE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16" creationId="{46E16D66-439A-6741-9130-DE3773408F8A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33" creationId="{000837B5-7387-ED48-8265-650D968BA293}"/>
          </ac:spMkLst>
        </pc:spChg>
        <pc:spChg chg="del">
          <ac:chgData name="Lipani, Aldo" userId="3d811883-7188-4056-86e4-ebeb30c53017" providerId="ADAL" clId="{82A74007-0569-C446-9E26-C5C216FC8B47}" dt="2019-11-10T22:14:27.305" v="3683" actId="478"/>
          <ac:spMkLst>
            <pc:docMk/>
            <pc:sldMk cId="4201146672" sldId="937"/>
            <ac:spMk id="34" creationId="{E6E333DD-153D-C945-87AE-F35E8A5BDDC3}"/>
          </ac:spMkLst>
        </pc:spChg>
        <pc:spChg chg="add mod">
          <ac:chgData name="Lipani, Aldo" userId="3d811883-7188-4056-86e4-ebeb30c53017" providerId="ADAL" clId="{82A74007-0569-C446-9E26-C5C216FC8B47}" dt="2019-11-11T09:44:42.216" v="10514" actId="1076"/>
          <ac:spMkLst>
            <pc:docMk/>
            <pc:sldMk cId="4201146672" sldId="937"/>
            <ac:spMk id="35" creationId="{59DC7D4A-0850-BF48-8A98-EC011EE8F0B0}"/>
          </ac:spMkLst>
        </pc:spChg>
        <pc:grpChg chg="add del mod">
          <ac:chgData name="Lipani, Aldo" userId="3d811883-7188-4056-86e4-ebeb30c53017" providerId="ADAL" clId="{82A74007-0569-C446-9E26-C5C216FC8B47}" dt="2019-11-10T23:42:09.812" v="5050" actId="478"/>
          <ac:grpSpMkLst>
            <pc:docMk/>
            <pc:sldMk cId="4201146672" sldId="937"/>
            <ac:grpSpMk id="18" creationId="{D05331F6-E533-F243-8CFD-D5507427AC2C}"/>
          </ac:grpSpMkLst>
        </pc:grpChg>
        <pc:cxnChg chg="del mod">
          <ac:chgData name="Lipani, Aldo" userId="3d811883-7188-4056-86e4-ebeb30c53017" providerId="ADAL" clId="{82A74007-0569-C446-9E26-C5C216FC8B47}" dt="2019-11-10T22:14:27.305" v="3683" actId="478"/>
          <ac:cxnSpMkLst>
            <pc:docMk/>
            <pc:sldMk cId="4201146672" sldId="937"/>
            <ac:cxnSpMk id="17" creationId="{D5BD527A-472F-5B4E-929E-588948111DBF}"/>
          </ac:cxnSpMkLst>
        </pc:cxnChg>
        <pc:cxnChg chg="del mod">
          <ac:chgData name="Lipani, Aldo" userId="3d811883-7188-4056-86e4-ebeb30c53017" providerId="ADAL" clId="{82A74007-0569-C446-9E26-C5C216FC8B47}" dt="2019-11-10T22:14:27.305" v="3683" actId="478"/>
          <ac:cxnSpMkLst>
            <pc:docMk/>
            <pc:sldMk cId="4201146672" sldId="937"/>
            <ac:cxnSpMk id="20" creationId="{CB9665C3-D931-5A4A-9095-EF2605D001C6}"/>
          </ac:cxnSpMkLst>
        </pc:cxnChg>
        <pc:cxnChg chg="del mod">
          <ac:chgData name="Lipani, Aldo" userId="3d811883-7188-4056-86e4-ebeb30c53017" providerId="ADAL" clId="{82A74007-0569-C446-9E26-C5C216FC8B47}" dt="2019-11-10T22:14:27.305" v="3683" actId="478"/>
          <ac:cxnSpMkLst>
            <pc:docMk/>
            <pc:sldMk cId="4201146672" sldId="937"/>
            <ac:cxnSpMk id="24" creationId="{307A93A7-3EE9-5642-B26A-3ECF14F13214}"/>
          </ac:cxnSpMkLst>
        </pc:cxnChg>
        <pc:cxnChg chg="mod">
          <ac:chgData name="Lipani, Aldo" userId="3d811883-7188-4056-86e4-ebeb30c53017" providerId="ADAL" clId="{82A74007-0569-C446-9E26-C5C216FC8B47}" dt="2019-11-10T23:42:09.812" v="5050" actId="478"/>
          <ac:cxnSpMkLst>
            <pc:docMk/>
            <pc:sldMk cId="4201146672" sldId="937"/>
            <ac:cxnSpMk id="27" creationId="{6370E128-7DF3-5B4D-BB7A-7E0E9BEAD63A}"/>
          </ac:cxnSpMkLst>
        </pc:cxnChg>
        <pc:cxnChg chg="del mod">
          <ac:chgData name="Lipani, Aldo" userId="3d811883-7188-4056-86e4-ebeb30c53017" providerId="ADAL" clId="{82A74007-0569-C446-9E26-C5C216FC8B47}" dt="2019-11-10T22:14:27.305" v="3683" actId="478"/>
          <ac:cxnSpMkLst>
            <pc:docMk/>
            <pc:sldMk cId="4201146672" sldId="937"/>
            <ac:cxnSpMk id="28" creationId="{BACDACFE-7E21-6B4D-8C97-D4A2E28CE5E0}"/>
          </ac:cxnSpMkLst>
        </pc:cxnChg>
        <pc:cxnChg chg="mod">
          <ac:chgData name="Lipani, Aldo" userId="3d811883-7188-4056-86e4-ebeb30c53017" providerId="ADAL" clId="{82A74007-0569-C446-9E26-C5C216FC8B47}" dt="2019-11-10T23:42:09.812" v="5050" actId="478"/>
          <ac:cxnSpMkLst>
            <pc:docMk/>
            <pc:sldMk cId="4201146672" sldId="937"/>
            <ac:cxnSpMk id="29" creationId="{A6669481-96F2-7C40-83C8-BB56CFE12B64}"/>
          </ac:cxnSpMkLst>
        </pc:cxnChg>
        <pc:cxnChg chg="mod">
          <ac:chgData name="Lipani, Aldo" userId="3d811883-7188-4056-86e4-ebeb30c53017" providerId="ADAL" clId="{82A74007-0569-C446-9E26-C5C216FC8B47}" dt="2019-11-10T23:42:09.812" v="5050" actId="478"/>
          <ac:cxnSpMkLst>
            <pc:docMk/>
            <pc:sldMk cId="4201146672" sldId="937"/>
            <ac:cxnSpMk id="30" creationId="{A20B22EB-9543-8C43-B533-12ABCD353D75}"/>
          </ac:cxnSpMkLst>
        </pc:cxnChg>
        <pc:cxnChg chg="mod">
          <ac:chgData name="Lipani, Aldo" userId="3d811883-7188-4056-86e4-ebeb30c53017" providerId="ADAL" clId="{82A74007-0569-C446-9E26-C5C216FC8B47}" dt="2019-11-10T23:42:09.812" v="5050" actId="478"/>
          <ac:cxnSpMkLst>
            <pc:docMk/>
            <pc:sldMk cId="4201146672" sldId="937"/>
            <ac:cxnSpMk id="31" creationId="{45699E18-4D85-6B42-B9A3-2BB46ED567D1}"/>
          </ac:cxnSpMkLst>
        </pc:cxnChg>
      </pc:sldChg>
      <pc:sldChg chg="modSp add ord">
        <pc:chgData name="Lipani, Aldo" userId="3d811883-7188-4056-86e4-ebeb30c53017" providerId="ADAL" clId="{82A74007-0569-C446-9E26-C5C216FC8B47}" dt="2019-11-11T10:57:37.997" v="13165" actId="20577"/>
        <pc:sldMkLst>
          <pc:docMk/>
          <pc:sldMk cId="3367457169" sldId="938"/>
        </pc:sldMkLst>
        <pc:spChg chg="mod">
          <ac:chgData name="Lipani, Aldo" userId="3d811883-7188-4056-86e4-ebeb30c53017" providerId="ADAL" clId="{82A74007-0569-C446-9E26-C5C216FC8B47}" dt="2019-11-10T22:16:38.550" v="3959" actId="20577"/>
          <ac:spMkLst>
            <pc:docMk/>
            <pc:sldMk cId="3367457169" sldId="938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0:57:37.997" v="13165" actId="20577"/>
          <ac:spMkLst>
            <pc:docMk/>
            <pc:sldMk cId="3367457169" sldId="938"/>
            <ac:spMk id="6" creationId="{5F9108D5-48AF-AA43-87B2-E540C145963E}"/>
          </ac:spMkLst>
        </pc:spChg>
      </pc:sldChg>
      <pc:sldChg chg="add del">
        <pc:chgData name="Lipani, Aldo" userId="3d811883-7188-4056-86e4-ebeb30c53017" providerId="ADAL" clId="{82A74007-0569-C446-9E26-C5C216FC8B47}" dt="2019-11-10T22:16:26.992" v="3948"/>
        <pc:sldMkLst>
          <pc:docMk/>
          <pc:sldMk cId="3562945468" sldId="938"/>
        </pc:sldMkLst>
      </pc:sldChg>
      <pc:sldChg chg="modSp add">
        <pc:chgData name="Lipani, Aldo" userId="3d811883-7188-4056-86e4-ebeb30c53017" providerId="ADAL" clId="{82A74007-0569-C446-9E26-C5C216FC8B47}" dt="2019-11-10T23:39:28.879" v="4817" actId="20577"/>
        <pc:sldMkLst>
          <pc:docMk/>
          <pc:sldMk cId="2123686021" sldId="939"/>
        </pc:sldMkLst>
        <pc:spChg chg="mod">
          <ac:chgData name="Lipani, Aldo" userId="3d811883-7188-4056-86e4-ebeb30c53017" providerId="ADAL" clId="{82A74007-0569-C446-9E26-C5C216FC8B47}" dt="2019-11-10T23:38:02.172" v="4673" actId="20577"/>
          <ac:spMkLst>
            <pc:docMk/>
            <pc:sldMk cId="2123686021" sldId="939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3:39:28.879" v="4817" actId="20577"/>
          <ac:spMkLst>
            <pc:docMk/>
            <pc:sldMk cId="2123686021" sldId="939"/>
            <ac:spMk id="6" creationId="{5F9108D5-48AF-AA43-87B2-E540C145963E}"/>
          </ac:spMkLst>
        </pc:spChg>
      </pc:sldChg>
      <pc:sldChg chg="addSp modSp add">
        <pc:chgData name="Lipani, Aldo" userId="3d811883-7188-4056-86e4-ebeb30c53017" providerId="ADAL" clId="{82A74007-0569-C446-9E26-C5C216FC8B47}" dt="2019-11-11T12:54:04.089" v="13221" actId="20577"/>
        <pc:sldMkLst>
          <pc:docMk/>
          <pc:sldMk cId="386296160" sldId="940"/>
        </pc:sldMkLst>
        <pc:spChg chg="mod">
          <ac:chgData name="Lipani, Aldo" userId="3d811883-7188-4056-86e4-ebeb30c53017" providerId="ADAL" clId="{82A74007-0569-C446-9E26-C5C216FC8B47}" dt="2019-11-10T23:40:25.217" v="4842" actId="20577"/>
          <ac:spMkLst>
            <pc:docMk/>
            <pc:sldMk cId="386296160" sldId="940"/>
            <ac:spMk id="2" creationId="{95B1B768-2A6A-F149-919D-6EC852CAA46C}"/>
          </ac:spMkLst>
        </pc:spChg>
        <pc:spChg chg="add mod">
          <ac:chgData name="Lipani, Aldo" userId="3d811883-7188-4056-86e4-ebeb30c53017" providerId="ADAL" clId="{82A74007-0569-C446-9E26-C5C216FC8B47}" dt="2019-11-11T09:44:50.280" v="10518" actId="20577"/>
          <ac:spMkLst>
            <pc:docMk/>
            <pc:sldMk cId="386296160" sldId="940"/>
            <ac:spMk id="5" creationId="{E6920F32-9F50-4148-8D4F-B73A4E3BC88C}"/>
          </ac:spMkLst>
        </pc:spChg>
        <pc:spChg chg="mod">
          <ac:chgData name="Lipani, Aldo" userId="3d811883-7188-4056-86e4-ebeb30c53017" providerId="ADAL" clId="{82A74007-0569-C446-9E26-C5C216FC8B47}" dt="2019-11-11T12:54:04.089" v="13221" actId="20577"/>
          <ac:spMkLst>
            <pc:docMk/>
            <pc:sldMk cId="386296160" sldId="940"/>
            <ac:spMk id="6" creationId="{5F9108D5-48AF-AA43-87B2-E540C145963E}"/>
          </ac:spMkLst>
        </pc:spChg>
      </pc:sldChg>
      <pc:sldChg chg="addSp modSp add">
        <pc:chgData name="Lipani, Aldo" userId="3d811883-7188-4056-86e4-ebeb30c53017" providerId="ADAL" clId="{82A74007-0569-C446-9E26-C5C216FC8B47}" dt="2019-11-11T10:51:09.227" v="13004"/>
        <pc:sldMkLst>
          <pc:docMk/>
          <pc:sldMk cId="2671418843" sldId="941"/>
        </pc:sldMkLst>
        <pc:spChg chg="mod">
          <ac:chgData name="Lipani, Aldo" userId="3d811883-7188-4056-86e4-ebeb30c53017" providerId="ADAL" clId="{82A74007-0569-C446-9E26-C5C216FC8B47}" dt="2019-11-10T23:43:27.877" v="5083" actId="20577"/>
          <ac:spMkLst>
            <pc:docMk/>
            <pc:sldMk cId="2671418843" sldId="941"/>
            <ac:spMk id="2" creationId="{95B1B768-2A6A-F149-919D-6EC852CAA46C}"/>
          </ac:spMkLst>
        </pc:spChg>
        <pc:spChg chg="add mod">
          <ac:chgData name="Lipani, Aldo" userId="3d811883-7188-4056-86e4-ebeb30c53017" providerId="ADAL" clId="{82A74007-0569-C446-9E26-C5C216FC8B47}" dt="2019-11-11T09:44:57.483" v="10522" actId="1076"/>
          <ac:spMkLst>
            <pc:docMk/>
            <pc:sldMk cId="2671418843" sldId="941"/>
            <ac:spMk id="5" creationId="{DFECC7E9-F4B6-B14F-B241-D16F55EA9F2A}"/>
          </ac:spMkLst>
        </pc:spChg>
        <pc:spChg chg="mod">
          <ac:chgData name="Lipani, Aldo" userId="3d811883-7188-4056-86e4-ebeb30c53017" providerId="ADAL" clId="{82A74007-0569-C446-9E26-C5C216FC8B47}" dt="2019-11-11T10:51:09.227" v="13004"/>
          <ac:spMkLst>
            <pc:docMk/>
            <pc:sldMk cId="2671418843" sldId="941"/>
            <ac:spMk id="6" creationId="{5F9108D5-48AF-AA43-87B2-E540C145963E}"/>
          </ac:spMkLst>
        </pc:spChg>
      </pc:sldChg>
      <pc:sldChg chg="addSp modSp add">
        <pc:chgData name="Lipani, Aldo" userId="3d811883-7188-4056-86e4-ebeb30c53017" providerId="ADAL" clId="{82A74007-0569-C446-9E26-C5C216FC8B47}" dt="2019-11-10T23:49:32.185" v="5459" actId="20577"/>
        <pc:sldMkLst>
          <pc:docMk/>
          <pc:sldMk cId="1321154595" sldId="942"/>
        </pc:sldMkLst>
        <pc:spChg chg="mod">
          <ac:chgData name="Lipani, Aldo" userId="3d811883-7188-4056-86e4-ebeb30c53017" providerId="ADAL" clId="{82A74007-0569-C446-9E26-C5C216FC8B47}" dt="2019-11-10T23:44:50.499" v="5285" actId="20577"/>
          <ac:spMkLst>
            <pc:docMk/>
            <pc:sldMk cId="1321154595" sldId="942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3:49:32.185" v="5459" actId="20577"/>
          <ac:spMkLst>
            <pc:docMk/>
            <pc:sldMk cId="1321154595" sldId="942"/>
            <ac:spMk id="6" creationId="{5F9108D5-48AF-AA43-87B2-E540C145963E}"/>
          </ac:spMkLst>
        </pc:spChg>
        <pc:picChg chg="add mod modCrop">
          <ac:chgData name="Lipani, Aldo" userId="3d811883-7188-4056-86e4-ebeb30c53017" providerId="ADAL" clId="{82A74007-0569-C446-9E26-C5C216FC8B47}" dt="2019-11-10T23:49:29.273" v="5458" actId="1076"/>
          <ac:picMkLst>
            <pc:docMk/>
            <pc:sldMk cId="1321154595" sldId="942"/>
            <ac:picMk id="3" creationId="{1803F5EA-3CDC-8641-AECA-10125D96A459}"/>
          </ac:picMkLst>
        </pc:picChg>
      </pc:sldChg>
      <pc:sldChg chg="delSp modSp add">
        <pc:chgData name="Lipani, Aldo" userId="3d811883-7188-4056-86e4-ebeb30c53017" providerId="ADAL" clId="{82A74007-0569-C446-9E26-C5C216FC8B47}" dt="2019-11-10T23:51:47.930" v="5755" actId="478"/>
        <pc:sldMkLst>
          <pc:docMk/>
          <pc:sldMk cId="1387112975" sldId="943"/>
        </pc:sldMkLst>
        <pc:spChg chg="mod">
          <ac:chgData name="Lipani, Aldo" userId="3d811883-7188-4056-86e4-ebeb30c53017" providerId="ADAL" clId="{82A74007-0569-C446-9E26-C5C216FC8B47}" dt="2019-11-10T23:49:56.586" v="5477" actId="20577"/>
          <ac:spMkLst>
            <pc:docMk/>
            <pc:sldMk cId="1387112975" sldId="943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0T23:51:43.349" v="5754" actId="113"/>
          <ac:spMkLst>
            <pc:docMk/>
            <pc:sldMk cId="1387112975" sldId="943"/>
            <ac:spMk id="6" creationId="{5F9108D5-48AF-AA43-87B2-E540C145963E}"/>
          </ac:spMkLst>
        </pc:spChg>
        <pc:picChg chg="del">
          <ac:chgData name="Lipani, Aldo" userId="3d811883-7188-4056-86e4-ebeb30c53017" providerId="ADAL" clId="{82A74007-0569-C446-9E26-C5C216FC8B47}" dt="2019-11-10T23:51:47.930" v="5755" actId="478"/>
          <ac:picMkLst>
            <pc:docMk/>
            <pc:sldMk cId="1387112975" sldId="943"/>
            <ac:picMk id="3" creationId="{1803F5EA-3CDC-8641-AECA-10125D96A459}"/>
          </ac:picMkLst>
        </pc:picChg>
      </pc:sldChg>
      <pc:sldChg chg="addSp modSp add">
        <pc:chgData name="Lipani, Aldo" userId="3d811883-7188-4056-86e4-ebeb30c53017" providerId="ADAL" clId="{82A74007-0569-C446-9E26-C5C216FC8B47}" dt="2019-11-11T00:05:44.356" v="6103" actId="20577"/>
        <pc:sldMkLst>
          <pc:docMk/>
          <pc:sldMk cId="1978278909" sldId="944"/>
        </pc:sldMkLst>
        <pc:spChg chg="mod">
          <ac:chgData name="Lipani, Aldo" userId="3d811883-7188-4056-86e4-ebeb30c53017" providerId="ADAL" clId="{82A74007-0569-C446-9E26-C5C216FC8B47}" dt="2019-11-10T23:52:43.455" v="5770" actId="20577"/>
          <ac:spMkLst>
            <pc:docMk/>
            <pc:sldMk cId="1978278909" sldId="944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00:05:44.356" v="6103" actId="20577"/>
          <ac:spMkLst>
            <pc:docMk/>
            <pc:sldMk cId="1978278909" sldId="944"/>
            <ac:spMk id="6" creationId="{5F9108D5-48AF-AA43-87B2-E540C145963E}"/>
          </ac:spMkLst>
        </pc:spChg>
        <pc:picChg chg="add mod">
          <ac:chgData name="Lipani, Aldo" userId="3d811883-7188-4056-86e4-ebeb30c53017" providerId="ADAL" clId="{82A74007-0569-C446-9E26-C5C216FC8B47}" dt="2019-11-11T00:05:33.343" v="6099" actId="1076"/>
          <ac:picMkLst>
            <pc:docMk/>
            <pc:sldMk cId="1978278909" sldId="944"/>
            <ac:picMk id="5" creationId="{9726ABE7-BF95-AC40-B1A6-9C1050897CC5}"/>
          </ac:picMkLst>
        </pc:picChg>
      </pc:sldChg>
      <pc:sldChg chg="addSp delSp modSp add">
        <pc:chgData name="Lipani, Aldo" userId="3d811883-7188-4056-86e4-ebeb30c53017" providerId="ADAL" clId="{82A74007-0569-C446-9E26-C5C216FC8B47}" dt="2019-11-11T12:56:23.535" v="13230" actId="20577"/>
        <pc:sldMkLst>
          <pc:docMk/>
          <pc:sldMk cId="1801174850" sldId="945"/>
        </pc:sldMkLst>
        <pc:spChg chg="mod">
          <ac:chgData name="Lipani, Aldo" userId="3d811883-7188-4056-86e4-ebeb30c53017" providerId="ADAL" clId="{82A74007-0569-C446-9E26-C5C216FC8B47}" dt="2019-11-11T00:06:28.908" v="6126" actId="20577"/>
          <ac:spMkLst>
            <pc:docMk/>
            <pc:sldMk cId="1801174850" sldId="945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2:56:23.535" v="13230" actId="20577"/>
          <ac:spMkLst>
            <pc:docMk/>
            <pc:sldMk cId="1801174850" sldId="945"/>
            <ac:spMk id="6" creationId="{5F9108D5-48AF-AA43-87B2-E540C145963E}"/>
          </ac:spMkLst>
        </pc:spChg>
        <pc:spChg chg="add mod">
          <ac:chgData name="Lipani, Aldo" userId="3d811883-7188-4056-86e4-ebeb30c53017" providerId="ADAL" clId="{82A74007-0569-C446-9E26-C5C216FC8B47}" dt="2019-11-11T09:45:11.231" v="10526" actId="1076"/>
          <ac:spMkLst>
            <pc:docMk/>
            <pc:sldMk cId="1801174850" sldId="945"/>
            <ac:spMk id="7" creationId="{E0F6F7C4-BC13-2E4B-9358-599EC9A72554}"/>
          </ac:spMkLst>
        </pc:spChg>
        <pc:picChg chg="del">
          <ac:chgData name="Lipani, Aldo" userId="3d811883-7188-4056-86e4-ebeb30c53017" providerId="ADAL" clId="{82A74007-0569-C446-9E26-C5C216FC8B47}" dt="2019-11-11T00:16:37.428" v="6345" actId="478"/>
          <ac:picMkLst>
            <pc:docMk/>
            <pc:sldMk cId="1801174850" sldId="945"/>
            <ac:picMk id="5" creationId="{9726ABE7-BF95-AC40-B1A6-9C1050897CC5}"/>
          </ac:picMkLst>
        </pc:picChg>
      </pc:sldChg>
      <pc:sldChg chg="addSp delSp modSp add">
        <pc:chgData name="Lipani, Aldo" userId="3d811883-7188-4056-86e4-ebeb30c53017" providerId="ADAL" clId="{82A74007-0569-C446-9E26-C5C216FC8B47}" dt="2019-11-11T10:56:21.675" v="13158" actId="20577"/>
        <pc:sldMkLst>
          <pc:docMk/>
          <pc:sldMk cId="4201614162" sldId="946"/>
        </pc:sldMkLst>
        <pc:spChg chg="mod">
          <ac:chgData name="Lipani, Aldo" userId="3d811883-7188-4056-86e4-ebeb30c53017" providerId="ADAL" clId="{82A74007-0569-C446-9E26-C5C216FC8B47}" dt="2019-11-11T00:19:23.369" v="6609" actId="20577"/>
          <ac:spMkLst>
            <pc:docMk/>
            <pc:sldMk cId="4201614162" sldId="946"/>
            <ac:spMk id="2" creationId="{95B1B768-2A6A-F149-919D-6EC852CAA46C}"/>
          </ac:spMkLst>
        </pc:spChg>
        <pc:spChg chg="add del mod">
          <ac:chgData name="Lipani, Aldo" userId="3d811883-7188-4056-86e4-ebeb30c53017" providerId="ADAL" clId="{82A74007-0569-C446-9E26-C5C216FC8B47}" dt="2019-11-11T09:45:19.612" v="10529" actId="478"/>
          <ac:spMkLst>
            <pc:docMk/>
            <pc:sldMk cId="4201614162" sldId="946"/>
            <ac:spMk id="5" creationId="{E9D17954-4F33-4449-AB6E-F5F6FE712932}"/>
          </ac:spMkLst>
        </pc:spChg>
        <pc:spChg chg="mod">
          <ac:chgData name="Lipani, Aldo" userId="3d811883-7188-4056-86e4-ebeb30c53017" providerId="ADAL" clId="{82A74007-0569-C446-9E26-C5C216FC8B47}" dt="2019-11-11T10:56:21.675" v="13158" actId="20577"/>
          <ac:spMkLst>
            <pc:docMk/>
            <pc:sldMk cId="4201614162" sldId="946"/>
            <ac:spMk id="6" creationId="{5F9108D5-48AF-AA43-87B2-E540C145963E}"/>
          </ac:spMkLst>
        </pc:spChg>
      </pc:sldChg>
      <pc:sldChg chg="addSp delSp modSp add">
        <pc:chgData name="Lipani, Aldo" userId="3d811883-7188-4056-86e4-ebeb30c53017" providerId="ADAL" clId="{82A74007-0569-C446-9E26-C5C216FC8B47}" dt="2019-11-11T09:49:13.831" v="10614" actId="11529"/>
        <pc:sldMkLst>
          <pc:docMk/>
          <pc:sldMk cId="1047757328" sldId="947"/>
        </pc:sldMkLst>
        <pc:spChg chg="mod">
          <ac:chgData name="Lipani, Aldo" userId="3d811883-7188-4056-86e4-ebeb30c53017" providerId="ADAL" clId="{82A74007-0569-C446-9E26-C5C216FC8B47}" dt="2019-11-11T00:20:55.081" v="6806" actId="20577"/>
          <ac:spMkLst>
            <pc:docMk/>
            <pc:sldMk cId="1047757328" sldId="947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08:38:13.326" v="9810"/>
          <ac:spMkLst>
            <pc:docMk/>
            <pc:sldMk cId="1047757328" sldId="947"/>
            <ac:spMk id="6" creationId="{5F9108D5-48AF-AA43-87B2-E540C145963E}"/>
          </ac:spMkLst>
        </pc:spChg>
        <pc:spChg chg="add del mod">
          <ac:chgData name="Lipani, Aldo" userId="3d811883-7188-4056-86e4-ebeb30c53017" providerId="ADAL" clId="{82A74007-0569-C446-9E26-C5C216FC8B47}" dt="2019-11-11T08:39:11.794" v="9831"/>
          <ac:spMkLst>
            <pc:docMk/>
            <pc:sldMk cId="1047757328" sldId="947"/>
            <ac:spMk id="11" creationId="{3F3E9977-685A-DC45-895D-47592EB8D07D}"/>
          </ac:spMkLst>
        </pc:spChg>
        <pc:spChg chg="add del mod">
          <ac:chgData name="Lipani, Aldo" userId="3d811883-7188-4056-86e4-ebeb30c53017" providerId="ADAL" clId="{82A74007-0569-C446-9E26-C5C216FC8B47}" dt="2019-11-11T08:39:11.794" v="9831"/>
          <ac:spMkLst>
            <pc:docMk/>
            <pc:sldMk cId="1047757328" sldId="947"/>
            <ac:spMk id="12" creationId="{B7B47A9B-9B26-9C44-B105-781199E1A513}"/>
          </ac:spMkLst>
        </pc:spChg>
        <pc:spChg chg="add del mod">
          <ac:chgData name="Lipani, Aldo" userId="3d811883-7188-4056-86e4-ebeb30c53017" providerId="ADAL" clId="{82A74007-0569-C446-9E26-C5C216FC8B47}" dt="2019-11-11T08:39:11.794" v="9831"/>
          <ac:spMkLst>
            <pc:docMk/>
            <pc:sldMk cId="1047757328" sldId="947"/>
            <ac:spMk id="13" creationId="{689D69F9-9344-B849-86C6-60C6A2A067A0}"/>
          </ac:spMkLst>
        </pc:spChg>
        <pc:spChg chg="add del mod">
          <ac:chgData name="Lipani, Aldo" userId="3d811883-7188-4056-86e4-ebeb30c53017" providerId="ADAL" clId="{82A74007-0569-C446-9E26-C5C216FC8B47}" dt="2019-11-11T09:47:44.886" v="10553" actId="478"/>
          <ac:spMkLst>
            <pc:docMk/>
            <pc:sldMk cId="1047757328" sldId="947"/>
            <ac:spMk id="16" creationId="{C3A92E6F-1FF8-D14D-8E73-8CB355699542}"/>
          </ac:spMkLst>
        </pc:spChg>
        <pc:spChg chg="add del mod">
          <ac:chgData name="Lipani, Aldo" userId="3d811883-7188-4056-86e4-ebeb30c53017" providerId="ADAL" clId="{82A74007-0569-C446-9E26-C5C216FC8B47}" dt="2019-11-11T09:47:43.361" v="10552"/>
          <ac:spMkLst>
            <pc:docMk/>
            <pc:sldMk cId="1047757328" sldId="947"/>
            <ac:spMk id="17" creationId="{660A7405-AB88-0742-814A-354C541AA67A}"/>
          </ac:spMkLst>
        </pc:spChg>
        <pc:spChg chg="add mod">
          <ac:chgData name="Lipani, Aldo" userId="3d811883-7188-4056-86e4-ebeb30c53017" providerId="ADAL" clId="{82A74007-0569-C446-9E26-C5C216FC8B47}" dt="2019-11-11T09:48:25.558" v="10582" actId="1038"/>
          <ac:spMkLst>
            <pc:docMk/>
            <pc:sldMk cId="1047757328" sldId="947"/>
            <ac:spMk id="18" creationId="{64C5EB8C-005B-484C-9F12-7C2E54D2F22B}"/>
          </ac:spMkLst>
        </pc:spChg>
        <pc:spChg chg="add mod">
          <ac:chgData name="Lipani, Aldo" userId="3d811883-7188-4056-86e4-ebeb30c53017" providerId="ADAL" clId="{82A74007-0569-C446-9E26-C5C216FC8B47}" dt="2019-11-11T09:48:43.535" v="10611" actId="1037"/>
          <ac:spMkLst>
            <pc:docMk/>
            <pc:sldMk cId="1047757328" sldId="947"/>
            <ac:spMk id="21" creationId="{8165AD3E-0185-2741-B28B-29B443BDDF9A}"/>
          </ac:spMkLst>
        </pc:spChg>
        <pc:spChg chg="add del mod">
          <ac:chgData name="Lipani, Aldo" userId="3d811883-7188-4056-86e4-ebeb30c53017" providerId="ADAL" clId="{82A74007-0569-C446-9E26-C5C216FC8B47}" dt="2019-11-11T09:49:00.609" v="10613" actId="478"/>
          <ac:spMkLst>
            <pc:docMk/>
            <pc:sldMk cId="1047757328" sldId="947"/>
            <ac:spMk id="22" creationId="{690F0971-B72D-5D4A-B132-3BD916FCF844}"/>
          </ac:spMkLst>
        </pc:spChg>
        <pc:spChg chg="add mod">
          <ac:chgData name="Lipani, Aldo" userId="3d811883-7188-4056-86e4-ebeb30c53017" providerId="ADAL" clId="{82A74007-0569-C446-9E26-C5C216FC8B47}" dt="2019-11-11T09:49:13.831" v="10614" actId="11529"/>
          <ac:spMkLst>
            <pc:docMk/>
            <pc:sldMk cId="1047757328" sldId="947"/>
            <ac:spMk id="23" creationId="{8184CB50-C226-9B40-9DED-FF298BE49B53}"/>
          </ac:spMkLst>
        </pc:spChg>
        <pc:picChg chg="add del mod">
          <ac:chgData name="Lipani, Aldo" userId="3d811883-7188-4056-86e4-ebeb30c53017" providerId="ADAL" clId="{82A74007-0569-C446-9E26-C5C216FC8B47}" dt="2019-11-11T09:46:21.196" v="10530" actId="478"/>
          <ac:picMkLst>
            <pc:docMk/>
            <pc:sldMk cId="1047757328" sldId="947"/>
            <ac:picMk id="5" creationId="{5BAF9C37-B9BD-3642-B841-C08B5FED467D}"/>
          </ac:picMkLst>
        </pc:picChg>
        <pc:picChg chg="add del mod">
          <ac:chgData name="Lipani, Aldo" userId="3d811883-7188-4056-86e4-ebeb30c53017" providerId="ADAL" clId="{82A74007-0569-C446-9E26-C5C216FC8B47}" dt="2019-11-11T09:46:22.053" v="10531" actId="478"/>
          <ac:picMkLst>
            <pc:docMk/>
            <pc:sldMk cId="1047757328" sldId="947"/>
            <ac:picMk id="8" creationId="{B08D71DB-785F-BD41-BA6F-0A3AD4E1FF5B}"/>
          </ac:picMkLst>
        </pc:picChg>
        <pc:picChg chg="add del mod">
          <ac:chgData name="Lipani, Aldo" userId="3d811883-7188-4056-86e4-ebeb30c53017" providerId="ADAL" clId="{82A74007-0569-C446-9E26-C5C216FC8B47}" dt="2019-11-11T09:46:22.661" v="10532" actId="478"/>
          <ac:picMkLst>
            <pc:docMk/>
            <pc:sldMk cId="1047757328" sldId="947"/>
            <ac:picMk id="10" creationId="{05621B1F-E5F2-5D42-B186-0C8E37CEFDEC}"/>
          </ac:picMkLst>
        </pc:picChg>
        <pc:cxnChg chg="add del mod">
          <ac:chgData name="Lipani, Aldo" userId="3d811883-7188-4056-86e4-ebeb30c53017" providerId="ADAL" clId="{82A74007-0569-C446-9E26-C5C216FC8B47}" dt="2019-11-11T09:47:22.350" v="10539" actId="478"/>
          <ac:cxnSpMkLst>
            <pc:docMk/>
            <pc:sldMk cId="1047757328" sldId="947"/>
            <ac:cxnSpMk id="15" creationId="{41C1B474-703D-1D40-AF46-D564453ECFF3}"/>
          </ac:cxnSpMkLst>
        </pc:cxnChg>
        <pc:cxnChg chg="add mod">
          <ac:chgData name="Lipani, Aldo" userId="3d811883-7188-4056-86e4-ebeb30c53017" providerId="ADAL" clId="{82A74007-0569-C446-9E26-C5C216FC8B47}" dt="2019-11-11T09:48:37.667" v="10585" actId="14861"/>
          <ac:cxnSpMkLst>
            <pc:docMk/>
            <pc:sldMk cId="1047757328" sldId="947"/>
            <ac:cxnSpMk id="20" creationId="{90E067E7-DD24-0741-9A8F-24C7018D871E}"/>
          </ac:cxnSpMkLst>
        </pc:cxnChg>
      </pc:sldChg>
      <pc:sldChg chg="addSp delSp modSp add">
        <pc:chgData name="Lipani, Aldo" userId="3d811883-7188-4056-86e4-ebeb30c53017" providerId="ADAL" clId="{82A74007-0569-C446-9E26-C5C216FC8B47}" dt="2019-11-11T10:48:06.158" v="12959" actId="20577"/>
        <pc:sldMkLst>
          <pc:docMk/>
          <pc:sldMk cId="1149887671" sldId="948"/>
        </pc:sldMkLst>
        <pc:spChg chg="mod">
          <ac:chgData name="Lipani, Aldo" userId="3d811883-7188-4056-86e4-ebeb30c53017" providerId="ADAL" clId="{82A74007-0569-C446-9E26-C5C216FC8B47}" dt="2019-11-11T00:26:34.380" v="7101" actId="20577"/>
          <ac:spMkLst>
            <pc:docMk/>
            <pc:sldMk cId="1149887671" sldId="948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0:48:06.158" v="12959" actId="20577"/>
          <ac:spMkLst>
            <pc:docMk/>
            <pc:sldMk cId="1149887671" sldId="948"/>
            <ac:spMk id="6" creationId="{5F9108D5-48AF-AA43-87B2-E540C145963E}"/>
          </ac:spMkLst>
        </pc:spChg>
        <pc:spChg chg="del">
          <ac:chgData name="Lipani, Aldo" userId="3d811883-7188-4056-86e4-ebeb30c53017" providerId="ADAL" clId="{82A74007-0569-C446-9E26-C5C216FC8B47}" dt="2019-11-11T00:28:00.386" v="7378" actId="478"/>
          <ac:spMkLst>
            <pc:docMk/>
            <pc:sldMk cId="1149887671" sldId="948"/>
            <ac:spMk id="11" creationId="{3F3E9977-685A-DC45-895D-47592EB8D07D}"/>
          </ac:spMkLst>
        </pc:spChg>
        <pc:spChg chg="del">
          <ac:chgData name="Lipani, Aldo" userId="3d811883-7188-4056-86e4-ebeb30c53017" providerId="ADAL" clId="{82A74007-0569-C446-9E26-C5C216FC8B47}" dt="2019-11-11T00:28:03.157" v="7381" actId="478"/>
          <ac:spMkLst>
            <pc:docMk/>
            <pc:sldMk cId="1149887671" sldId="948"/>
            <ac:spMk id="12" creationId="{B7B47A9B-9B26-9C44-B105-781199E1A513}"/>
          </ac:spMkLst>
        </pc:spChg>
        <pc:spChg chg="del">
          <ac:chgData name="Lipani, Aldo" userId="3d811883-7188-4056-86e4-ebeb30c53017" providerId="ADAL" clId="{82A74007-0569-C446-9E26-C5C216FC8B47}" dt="2019-11-11T00:28:05.663" v="7382" actId="478"/>
          <ac:spMkLst>
            <pc:docMk/>
            <pc:sldMk cId="1149887671" sldId="948"/>
            <ac:spMk id="13" creationId="{689D69F9-9344-B849-86C6-60C6A2A067A0}"/>
          </ac:spMkLst>
        </pc:spChg>
        <pc:picChg chg="del">
          <ac:chgData name="Lipani, Aldo" userId="3d811883-7188-4056-86e4-ebeb30c53017" providerId="ADAL" clId="{82A74007-0569-C446-9E26-C5C216FC8B47}" dt="2019-11-11T00:28:01.293" v="7379" actId="478"/>
          <ac:picMkLst>
            <pc:docMk/>
            <pc:sldMk cId="1149887671" sldId="948"/>
            <ac:picMk id="5" creationId="{5BAF9C37-B9BD-3642-B841-C08B5FED467D}"/>
          </ac:picMkLst>
        </pc:picChg>
        <pc:picChg chg="add mod modCrop">
          <ac:chgData name="Lipani, Aldo" userId="3d811883-7188-4056-86e4-ebeb30c53017" providerId="ADAL" clId="{82A74007-0569-C446-9E26-C5C216FC8B47}" dt="2019-11-11T10:47:34.981" v="12947" actId="14100"/>
          <ac:picMkLst>
            <pc:docMk/>
            <pc:sldMk cId="1149887671" sldId="948"/>
            <ac:picMk id="7" creationId="{4E6FA3F7-7AD7-4746-9A4D-EEE53E8003D5}"/>
          </ac:picMkLst>
        </pc:picChg>
        <pc:picChg chg="del">
          <ac:chgData name="Lipani, Aldo" userId="3d811883-7188-4056-86e4-ebeb30c53017" providerId="ADAL" clId="{82A74007-0569-C446-9E26-C5C216FC8B47}" dt="2019-11-11T00:28:01.569" v="7380" actId="478"/>
          <ac:picMkLst>
            <pc:docMk/>
            <pc:sldMk cId="1149887671" sldId="948"/>
            <ac:picMk id="8" creationId="{B08D71DB-785F-BD41-BA6F-0A3AD4E1FF5B}"/>
          </ac:picMkLst>
        </pc:picChg>
        <pc:picChg chg="del">
          <ac:chgData name="Lipani, Aldo" userId="3d811883-7188-4056-86e4-ebeb30c53017" providerId="ADAL" clId="{82A74007-0569-C446-9E26-C5C216FC8B47}" dt="2019-11-11T00:28:06.673" v="7383" actId="478"/>
          <ac:picMkLst>
            <pc:docMk/>
            <pc:sldMk cId="1149887671" sldId="948"/>
            <ac:picMk id="10" creationId="{05621B1F-E5F2-5D42-B186-0C8E37CEFDEC}"/>
          </ac:picMkLst>
        </pc:picChg>
        <pc:picChg chg="add mod modCrop">
          <ac:chgData name="Lipani, Aldo" userId="3d811883-7188-4056-86e4-ebeb30c53017" providerId="ADAL" clId="{82A74007-0569-C446-9E26-C5C216FC8B47}" dt="2019-11-11T10:47:31.092" v="12946" actId="14100"/>
          <ac:picMkLst>
            <pc:docMk/>
            <pc:sldMk cId="1149887671" sldId="948"/>
            <ac:picMk id="14" creationId="{1C4129D2-9249-C545-83DB-4D5958FA29DD}"/>
          </ac:picMkLst>
        </pc:picChg>
      </pc:sldChg>
      <pc:sldChg chg="delSp modSp add">
        <pc:chgData name="Lipani, Aldo" userId="3d811883-7188-4056-86e4-ebeb30c53017" providerId="ADAL" clId="{82A74007-0569-C446-9E26-C5C216FC8B47}" dt="2019-11-11T00:34:04.910" v="7754" actId="20577"/>
        <pc:sldMkLst>
          <pc:docMk/>
          <pc:sldMk cId="1088484845" sldId="949"/>
        </pc:sldMkLst>
        <pc:spChg chg="mod">
          <ac:chgData name="Lipani, Aldo" userId="3d811883-7188-4056-86e4-ebeb30c53017" providerId="ADAL" clId="{82A74007-0569-C446-9E26-C5C216FC8B47}" dt="2019-11-11T00:30:51.616" v="7417" actId="20577"/>
          <ac:spMkLst>
            <pc:docMk/>
            <pc:sldMk cId="1088484845" sldId="949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00:34:04.910" v="7754" actId="20577"/>
          <ac:spMkLst>
            <pc:docMk/>
            <pc:sldMk cId="1088484845" sldId="949"/>
            <ac:spMk id="6" creationId="{5F9108D5-48AF-AA43-87B2-E540C145963E}"/>
          </ac:spMkLst>
        </pc:spChg>
        <pc:picChg chg="del">
          <ac:chgData name="Lipani, Aldo" userId="3d811883-7188-4056-86e4-ebeb30c53017" providerId="ADAL" clId="{82A74007-0569-C446-9E26-C5C216FC8B47}" dt="2019-11-11T00:32:01.134" v="7620" actId="478"/>
          <ac:picMkLst>
            <pc:docMk/>
            <pc:sldMk cId="1088484845" sldId="949"/>
            <ac:picMk id="7" creationId="{4E6FA3F7-7AD7-4746-9A4D-EEE53E8003D5}"/>
          </ac:picMkLst>
        </pc:picChg>
        <pc:picChg chg="del">
          <ac:chgData name="Lipani, Aldo" userId="3d811883-7188-4056-86e4-ebeb30c53017" providerId="ADAL" clId="{82A74007-0569-C446-9E26-C5C216FC8B47}" dt="2019-11-11T00:32:00.246" v="7619" actId="478"/>
          <ac:picMkLst>
            <pc:docMk/>
            <pc:sldMk cId="1088484845" sldId="949"/>
            <ac:picMk id="14" creationId="{1C4129D2-9249-C545-83DB-4D5958FA29DD}"/>
          </ac:picMkLst>
        </pc:picChg>
      </pc:sldChg>
      <pc:sldChg chg="addSp modSp add">
        <pc:chgData name="Lipani, Aldo" userId="3d811883-7188-4056-86e4-ebeb30c53017" providerId="ADAL" clId="{82A74007-0569-C446-9E26-C5C216FC8B47}" dt="2019-11-11T12:58:19.300" v="13267" actId="20577"/>
        <pc:sldMkLst>
          <pc:docMk/>
          <pc:sldMk cId="3385887068" sldId="950"/>
        </pc:sldMkLst>
        <pc:spChg chg="mod">
          <ac:chgData name="Lipani, Aldo" userId="3d811883-7188-4056-86e4-ebeb30c53017" providerId="ADAL" clId="{82A74007-0569-C446-9E26-C5C216FC8B47}" dt="2019-11-11T12:58:19.300" v="13267" actId="20577"/>
          <ac:spMkLst>
            <pc:docMk/>
            <pc:sldMk cId="3385887068" sldId="950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00:37:16.998" v="8221" actId="20577"/>
          <ac:spMkLst>
            <pc:docMk/>
            <pc:sldMk cId="3385887068" sldId="950"/>
            <ac:spMk id="6" creationId="{5F9108D5-48AF-AA43-87B2-E540C145963E}"/>
          </ac:spMkLst>
        </pc:spChg>
        <pc:picChg chg="add mod">
          <ac:chgData name="Lipani, Aldo" userId="3d811883-7188-4056-86e4-ebeb30c53017" providerId="ADAL" clId="{82A74007-0569-C446-9E26-C5C216FC8B47}" dt="2019-11-11T00:37:28.598" v="8225" actId="1076"/>
          <ac:picMkLst>
            <pc:docMk/>
            <pc:sldMk cId="3385887068" sldId="950"/>
            <ac:picMk id="5" creationId="{818D3A26-A0B5-424C-9855-20CE5A2B6812}"/>
          </ac:picMkLst>
        </pc:picChg>
      </pc:sldChg>
      <pc:sldChg chg="delSp modSp add">
        <pc:chgData name="Lipani, Aldo" userId="3d811883-7188-4056-86e4-ebeb30c53017" providerId="ADAL" clId="{82A74007-0569-C446-9E26-C5C216FC8B47}" dt="2019-11-11T12:12:31.350" v="13173" actId="20577"/>
        <pc:sldMkLst>
          <pc:docMk/>
          <pc:sldMk cId="622889146" sldId="951"/>
        </pc:sldMkLst>
        <pc:spChg chg="mod">
          <ac:chgData name="Lipani, Aldo" userId="3d811883-7188-4056-86e4-ebeb30c53017" providerId="ADAL" clId="{82A74007-0569-C446-9E26-C5C216FC8B47}" dt="2019-11-11T00:38:19.152" v="8240" actId="20577"/>
          <ac:spMkLst>
            <pc:docMk/>
            <pc:sldMk cId="622889146" sldId="951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12:12:31.350" v="13173" actId="20577"/>
          <ac:spMkLst>
            <pc:docMk/>
            <pc:sldMk cId="622889146" sldId="951"/>
            <ac:spMk id="6" creationId="{5F9108D5-48AF-AA43-87B2-E540C145963E}"/>
          </ac:spMkLst>
        </pc:spChg>
        <pc:picChg chg="del">
          <ac:chgData name="Lipani, Aldo" userId="3d811883-7188-4056-86e4-ebeb30c53017" providerId="ADAL" clId="{82A74007-0569-C446-9E26-C5C216FC8B47}" dt="2019-11-11T00:39:03.469" v="8407" actId="478"/>
          <ac:picMkLst>
            <pc:docMk/>
            <pc:sldMk cId="622889146" sldId="951"/>
            <ac:picMk id="5" creationId="{818D3A26-A0B5-424C-9855-20CE5A2B6812}"/>
          </ac:picMkLst>
        </pc:picChg>
      </pc:sldChg>
      <pc:sldChg chg="modSp add">
        <pc:chgData name="Lipani, Aldo" userId="3d811883-7188-4056-86e4-ebeb30c53017" providerId="ADAL" clId="{82A74007-0569-C446-9E26-C5C216FC8B47}" dt="2019-11-11T00:58:57.163" v="8921" actId="20577"/>
        <pc:sldMkLst>
          <pc:docMk/>
          <pc:sldMk cId="2489179950" sldId="952"/>
        </pc:sldMkLst>
        <pc:spChg chg="mod">
          <ac:chgData name="Lipani, Aldo" userId="3d811883-7188-4056-86e4-ebeb30c53017" providerId="ADAL" clId="{82A74007-0569-C446-9E26-C5C216FC8B47}" dt="2019-11-11T00:45:32.528" v="8640" actId="20577"/>
          <ac:spMkLst>
            <pc:docMk/>
            <pc:sldMk cId="2489179950" sldId="952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0:58:57.163" v="8921" actId="20577"/>
          <ac:spMkLst>
            <pc:docMk/>
            <pc:sldMk cId="2489179950" sldId="952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01:03:43.352" v="9084" actId="313"/>
        <pc:sldMkLst>
          <pc:docMk/>
          <pc:sldMk cId="3945842973" sldId="953"/>
        </pc:sldMkLst>
        <pc:spChg chg="mod">
          <ac:chgData name="Lipani, Aldo" userId="3d811883-7188-4056-86e4-ebeb30c53017" providerId="ADAL" clId="{82A74007-0569-C446-9E26-C5C216FC8B47}" dt="2019-11-11T00:59:21.633" v="8926" actId="20577"/>
          <ac:spMkLst>
            <pc:docMk/>
            <pc:sldMk cId="3945842973" sldId="953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1:03:43.352" v="9084" actId="313"/>
          <ac:spMkLst>
            <pc:docMk/>
            <pc:sldMk cId="3945842973" sldId="953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01:11:01.823" v="9479" actId="404"/>
        <pc:sldMkLst>
          <pc:docMk/>
          <pc:sldMk cId="3001916590" sldId="954"/>
        </pc:sldMkLst>
        <pc:spChg chg="mod">
          <ac:chgData name="Lipani, Aldo" userId="3d811883-7188-4056-86e4-ebeb30c53017" providerId="ADAL" clId="{82A74007-0569-C446-9E26-C5C216FC8B47}" dt="2019-11-11T01:04:11.982" v="9118" actId="20577"/>
          <ac:spMkLst>
            <pc:docMk/>
            <pc:sldMk cId="3001916590" sldId="954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1:11:01.823" v="9479" actId="404"/>
          <ac:spMkLst>
            <pc:docMk/>
            <pc:sldMk cId="3001916590" sldId="954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08:35:48.060" v="9765"/>
        <pc:sldMkLst>
          <pc:docMk/>
          <pc:sldMk cId="1849176254" sldId="955"/>
        </pc:sldMkLst>
        <pc:spChg chg="mod">
          <ac:chgData name="Lipani, Aldo" userId="3d811883-7188-4056-86e4-ebeb30c53017" providerId="ADAL" clId="{82A74007-0569-C446-9E26-C5C216FC8B47}" dt="2019-11-11T01:18:02.644" v="9582" actId="313"/>
          <ac:spMkLst>
            <pc:docMk/>
            <pc:sldMk cId="1849176254" sldId="955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8:35:48.060" v="9765"/>
          <ac:spMkLst>
            <pc:docMk/>
            <pc:sldMk cId="1849176254" sldId="955"/>
            <ac:spMk id="6" creationId="{09C089B2-FA34-D746-A91B-2EAFBC6662F8}"/>
          </ac:spMkLst>
        </pc:spChg>
      </pc:sldChg>
      <pc:sldChg chg="modSp add del">
        <pc:chgData name="Lipani, Aldo" userId="3d811883-7188-4056-86e4-ebeb30c53017" providerId="ADAL" clId="{82A74007-0569-C446-9E26-C5C216FC8B47}" dt="2019-11-11T08:34:24.949" v="9750" actId="2696"/>
        <pc:sldMkLst>
          <pc:docMk/>
          <pc:sldMk cId="3716696681" sldId="956"/>
        </pc:sldMkLst>
        <pc:spChg chg="mod">
          <ac:chgData name="Lipani, Aldo" userId="3d811883-7188-4056-86e4-ebeb30c53017" providerId="ADAL" clId="{82A74007-0569-C446-9E26-C5C216FC8B47}" dt="2019-11-11T01:18:00.053" v="9581" actId="313"/>
          <ac:spMkLst>
            <pc:docMk/>
            <pc:sldMk cId="3716696681" sldId="956"/>
            <ac:spMk id="5" creationId="{CB4E480F-71E1-6748-B9E1-4992AE53C772}"/>
          </ac:spMkLst>
        </pc:spChg>
      </pc:sldChg>
      <pc:sldChg chg="modSp add">
        <pc:chgData name="Lipani, Aldo" userId="3d811883-7188-4056-86e4-ebeb30c53017" providerId="ADAL" clId="{82A74007-0569-C446-9E26-C5C216FC8B47}" dt="2019-11-11T01:19:15.140" v="9651" actId="403"/>
        <pc:sldMkLst>
          <pc:docMk/>
          <pc:sldMk cId="1990161557" sldId="957"/>
        </pc:sldMkLst>
        <pc:spChg chg="mod">
          <ac:chgData name="Lipani, Aldo" userId="3d811883-7188-4056-86e4-ebeb30c53017" providerId="ADAL" clId="{82A74007-0569-C446-9E26-C5C216FC8B47}" dt="2019-11-11T01:19:07.138" v="9648" actId="20577"/>
          <ac:spMkLst>
            <pc:docMk/>
            <pc:sldMk cId="1990161557" sldId="957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1:19:15.140" v="9651" actId="403"/>
          <ac:spMkLst>
            <pc:docMk/>
            <pc:sldMk cId="1990161557" sldId="957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08:35:10.788" v="9756"/>
        <pc:sldMkLst>
          <pc:docMk/>
          <pc:sldMk cId="3115574096" sldId="958"/>
        </pc:sldMkLst>
        <pc:spChg chg="mod">
          <ac:chgData name="Lipani, Aldo" userId="3d811883-7188-4056-86e4-ebeb30c53017" providerId="ADAL" clId="{82A74007-0569-C446-9E26-C5C216FC8B47}" dt="2019-11-11T08:33:41.239" v="9707" actId="20577"/>
          <ac:spMkLst>
            <pc:docMk/>
            <pc:sldMk cId="3115574096" sldId="958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08:35:10.788" v="9756"/>
          <ac:spMkLst>
            <pc:docMk/>
            <pc:sldMk cId="3115574096" sldId="958"/>
            <ac:spMk id="6" creationId="{09C089B2-FA34-D746-A91B-2EAFBC6662F8}"/>
          </ac:spMkLst>
        </pc:spChg>
      </pc:sldChg>
      <pc:sldChg chg="addSp delSp modSp add del">
        <pc:chgData name="Lipani, Aldo" userId="3d811883-7188-4056-86e4-ebeb30c53017" providerId="ADAL" clId="{82A74007-0569-C446-9E26-C5C216FC8B47}" dt="2019-11-11T16:07:51.194" v="13427" actId="2696"/>
        <pc:sldMkLst>
          <pc:docMk/>
          <pc:sldMk cId="3089252171" sldId="959"/>
        </pc:sldMkLst>
        <pc:spChg chg="mod">
          <ac:chgData name="Lipani, Aldo" userId="3d811883-7188-4056-86e4-ebeb30c53017" providerId="ADAL" clId="{82A74007-0569-C446-9E26-C5C216FC8B47}" dt="2019-11-11T08:37:29.784" v="9804" actId="20577"/>
          <ac:spMkLst>
            <pc:docMk/>
            <pc:sldMk cId="3089252171" sldId="959"/>
            <ac:spMk id="2" creationId="{95B1B768-2A6A-F149-919D-6EC852CAA46C}"/>
          </ac:spMkLst>
        </pc:spChg>
        <pc:spChg chg="mod">
          <ac:chgData name="Lipani, Aldo" userId="3d811883-7188-4056-86e4-ebeb30c53017" providerId="ADAL" clId="{82A74007-0569-C446-9E26-C5C216FC8B47}" dt="2019-11-11T08:39:08.675" v="9829" actId="20577"/>
          <ac:spMkLst>
            <pc:docMk/>
            <pc:sldMk cId="3089252171" sldId="959"/>
            <ac:spMk id="6" creationId="{5F9108D5-48AF-AA43-87B2-E540C145963E}"/>
          </ac:spMkLst>
        </pc:spChg>
        <pc:spChg chg="add del">
          <ac:chgData name="Lipani, Aldo" userId="3d811883-7188-4056-86e4-ebeb30c53017" providerId="ADAL" clId="{82A74007-0569-C446-9E26-C5C216FC8B47}" dt="2019-11-11T08:39:09.764" v="9830"/>
          <ac:spMkLst>
            <pc:docMk/>
            <pc:sldMk cId="3089252171" sldId="959"/>
            <ac:spMk id="9" creationId="{CE5A7FFD-B372-964F-BCD1-45C8686586FC}"/>
          </ac:spMkLst>
        </pc:spChg>
        <pc:spChg chg="add del">
          <ac:chgData name="Lipani, Aldo" userId="3d811883-7188-4056-86e4-ebeb30c53017" providerId="ADAL" clId="{82A74007-0569-C446-9E26-C5C216FC8B47}" dt="2019-11-11T08:39:09.764" v="9830"/>
          <ac:spMkLst>
            <pc:docMk/>
            <pc:sldMk cId="3089252171" sldId="959"/>
            <ac:spMk id="10" creationId="{0F49ACCE-40ED-1747-99C2-56FE0CFFA0F1}"/>
          </ac:spMkLst>
        </pc:spChg>
        <pc:spChg chg="add del">
          <ac:chgData name="Lipani, Aldo" userId="3d811883-7188-4056-86e4-ebeb30c53017" providerId="ADAL" clId="{82A74007-0569-C446-9E26-C5C216FC8B47}" dt="2019-11-11T08:39:09.764" v="9830"/>
          <ac:spMkLst>
            <pc:docMk/>
            <pc:sldMk cId="3089252171" sldId="959"/>
            <ac:spMk id="11" creationId="{248F8922-2C36-C140-AD4A-F28481CC1EBC}"/>
          </ac:spMkLst>
        </pc:spChg>
        <pc:picChg chg="add del">
          <ac:chgData name="Lipani, Aldo" userId="3d811883-7188-4056-86e4-ebeb30c53017" providerId="ADAL" clId="{82A74007-0569-C446-9E26-C5C216FC8B47}" dt="2019-11-11T08:39:09.764" v="9830"/>
          <ac:picMkLst>
            <pc:docMk/>
            <pc:sldMk cId="3089252171" sldId="959"/>
            <ac:picMk id="5" creationId="{8E96088A-1AA5-9D4A-9B5C-6AC3D02B0B84}"/>
          </ac:picMkLst>
        </pc:picChg>
        <pc:picChg chg="add del">
          <ac:chgData name="Lipani, Aldo" userId="3d811883-7188-4056-86e4-ebeb30c53017" providerId="ADAL" clId="{82A74007-0569-C446-9E26-C5C216FC8B47}" dt="2019-11-11T08:39:09.764" v="9830"/>
          <ac:picMkLst>
            <pc:docMk/>
            <pc:sldMk cId="3089252171" sldId="959"/>
            <ac:picMk id="7" creationId="{178EA50D-7F38-B246-86F0-4B54434A9759}"/>
          </ac:picMkLst>
        </pc:picChg>
        <pc:picChg chg="add del">
          <ac:chgData name="Lipani, Aldo" userId="3d811883-7188-4056-86e4-ebeb30c53017" providerId="ADAL" clId="{82A74007-0569-C446-9E26-C5C216FC8B47}" dt="2019-11-11T08:39:09.764" v="9830"/>
          <ac:picMkLst>
            <pc:docMk/>
            <pc:sldMk cId="3089252171" sldId="959"/>
            <ac:picMk id="8" creationId="{A06AAB2E-B358-B240-B056-98A9575251B1}"/>
          </ac:picMkLst>
        </pc:picChg>
      </pc:sldChg>
      <pc:sldChg chg="addSp delSp modSp add">
        <pc:chgData name="Lipani, Aldo" userId="3d811883-7188-4056-86e4-ebeb30c53017" providerId="ADAL" clId="{82A74007-0569-C446-9E26-C5C216FC8B47}" dt="2019-11-11T09:32:21.635" v="10239" actId="1076"/>
        <pc:sldMkLst>
          <pc:docMk/>
          <pc:sldMk cId="1230293564" sldId="960"/>
        </pc:sldMkLst>
        <pc:spChg chg="del mod">
          <ac:chgData name="Lipani, Aldo" userId="3d811883-7188-4056-86e4-ebeb30c53017" providerId="ADAL" clId="{82A74007-0569-C446-9E26-C5C216FC8B47}" dt="2019-11-11T09:32:15.776" v="10237"/>
          <ac:spMkLst>
            <pc:docMk/>
            <pc:sldMk cId="1230293564" sldId="960"/>
            <ac:spMk id="3" creationId="{2912DE23-1859-EC48-989A-9DCA77F0E4EE}"/>
          </ac:spMkLst>
        </pc:spChg>
        <pc:picChg chg="add mod">
          <ac:chgData name="Lipani, Aldo" userId="3d811883-7188-4056-86e4-ebeb30c53017" providerId="ADAL" clId="{82A74007-0569-C446-9E26-C5C216FC8B47}" dt="2019-11-11T09:32:21.635" v="10239" actId="1076"/>
          <ac:picMkLst>
            <pc:docMk/>
            <pc:sldMk cId="1230293564" sldId="960"/>
            <ac:picMk id="5" creationId="{568398E3-8C3D-034A-9CBB-53B2A67B6AA0}"/>
          </ac:picMkLst>
        </pc:picChg>
      </pc:sldChg>
      <pc:sldChg chg="addSp delSp modSp add ord">
        <pc:chgData name="Lipani, Aldo" userId="3d811883-7188-4056-86e4-ebeb30c53017" providerId="ADAL" clId="{82A74007-0569-C446-9E26-C5C216FC8B47}" dt="2019-11-11T13:16:38.334" v="13426" actId="20577"/>
        <pc:sldMkLst>
          <pc:docMk/>
          <pc:sldMk cId="1605823078" sldId="961"/>
        </pc:sldMkLst>
        <pc:spChg chg="mod">
          <ac:chgData name="Lipani, Aldo" userId="3d811883-7188-4056-86e4-ebeb30c53017" providerId="ADAL" clId="{82A74007-0569-C446-9E26-C5C216FC8B47}" dt="2019-11-11T13:16:38.334" v="13426" actId="20577"/>
          <ac:spMkLst>
            <pc:docMk/>
            <pc:sldMk cId="1605823078" sldId="961"/>
            <ac:spMk id="2" creationId="{95B1B768-2A6A-F149-919D-6EC852CAA46C}"/>
          </ac:spMkLst>
        </pc:spChg>
        <pc:spChg chg="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6" creationId="{5F9108D5-48AF-AA43-87B2-E540C145963E}"/>
          </ac:spMkLst>
        </pc:spChg>
        <pc:spChg chg="mod">
          <ac:chgData name="Lipani, Aldo" userId="3d811883-7188-4056-86e4-ebeb30c53017" providerId="ADAL" clId="{82A74007-0569-C446-9E26-C5C216FC8B47}" dt="2019-11-11T10:52:55.743" v="13095" actId="20577"/>
          <ac:spMkLst>
            <pc:docMk/>
            <pc:sldMk cId="1605823078" sldId="961"/>
            <ac:spMk id="12" creationId="{59AA60C4-91BB-DD4D-8E19-EFF6F5801319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19" creationId="{CDB165DF-7E64-CC48-A3D0-525BB85B0961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0" creationId="{900CAE73-25CE-0642-BFE0-D370CCA3D10D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1" creationId="{3CBBB3DD-6557-AC43-AD43-0B7A78B32A96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2" creationId="{4E523127-414B-4B45-838A-6FF1D6DC656B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3" creationId="{1319BFB1-0F47-E748-85AC-C0D77C329153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4" creationId="{F84BA291-CC7C-F34C-9CFC-3DAAD2AD4B82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5" creationId="{10E18C3E-C417-CE4D-979C-19D533F68D6B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6" creationId="{A82B1B3D-167D-AC46-99A0-F0B5A7BA5DCD}"/>
          </ac:spMkLst>
        </pc:spChg>
        <pc:spChg chg="add del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7" creationId="{50EC6277-2249-104F-9DCA-2E0EEE278AD9}"/>
          </ac:spMkLst>
        </pc:spChg>
        <pc:spChg chg="add mod">
          <ac:chgData name="Lipani, Aldo" userId="3d811883-7188-4056-86e4-ebeb30c53017" providerId="ADAL" clId="{82A74007-0569-C446-9E26-C5C216FC8B47}" dt="2019-11-11T13:14:19.055" v="13357" actId="478"/>
          <ac:spMkLst>
            <pc:docMk/>
            <pc:sldMk cId="1605823078" sldId="961"/>
            <ac:spMk id="28" creationId="{7250DFDD-4152-0642-8DEB-A896A03036F7}"/>
          </ac:spMkLst>
        </pc:spChg>
        <pc:grpChg chg="add del mod">
          <ac:chgData name="Lipani, Aldo" userId="3d811883-7188-4056-86e4-ebeb30c53017" providerId="ADAL" clId="{82A74007-0569-C446-9E26-C5C216FC8B47}" dt="2019-11-11T13:14:19.055" v="13357" actId="478"/>
          <ac:grpSpMkLst>
            <pc:docMk/>
            <pc:sldMk cId="1605823078" sldId="961"/>
            <ac:grpSpMk id="7" creationId="{CFE10D45-4903-8647-9706-158C502AF341}"/>
          </ac:grpSpMkLst>
        </pc:grpChg>
        <pc:picChg chg="add del mod">
          <ac:chgData name="Lipani, Aldo" userId="3d811883-7188-4056-86e4-ebeb30c53017" providerId="ADAL" clId="{82A74007-0569-C446-9E26-C5C216FC8B47}" dt="2019-11-11T09:56:35.453" v="11035" actId="478"/>
          <ac:picMkLst>
            <pc:docMk/>
            <pc:sldMk cId="1605823078" sldId="961"/>
            <ac:picMk id="3" creationId="{662DC329-32B3-E84D-BE1D-208D9BB93D72}"/>
          </ac:picMkLst>
        </pc:picChg>
        <pc:picChg chg="add mod modCrop">
          <ac:chgData name="Lipani, Aldo" userId="3d811883-7188-4056-86e4-ebeb30c53017" providerId="ADAL" clId="{82A74007-0569-C446-9E26-C5C216FC8B47}" dt="2019-11-11T13:15:32.957" v="13416" actId="1076"/>
          <ac:picMkLst>
            <pc:docMk/>
            <pc:sldMk cId="1605823078" sldId="961"/>
            <ac:picMk id="29" creationId="{04084A59-DE28-8F4B-A497-03D1A585E884}"/>
          </ac:picMkLst>
        </pc:picChg>
        <pc:picChg chg="add mod modCrop">
          <ac:chgData name="Lipani, Aldo" userId="3d811883-7188-4056-86e4-ebeb30c53017" providerId="ADAL" clId="{82A74007-0569-C446-9E26-C5C216FC8B47}" dt="2019-11-11T13:15:41.990" v="13418" actId="1076"/>
          <ac:picMkLst>
            <pc:docMk/>
            <pc:sldMk cId="1605823078" sldId="961"/>
            <ac:picMk id="30" creationId="{4CF9B987-F84F-304E-AF19-A192665510FA}"/>
          </ac:picMkLst>
        </pc:picChg>
        <pc:cxnChg chg="mod">
          <ac:chgData name="Lipani, Aldo" userId="3d811883-7188-4056-86e4-ebeb30c53017" providerId="ADAL" clId="{82A74007-0569-C446-9E26-C5C216FC8B47}" dt="2019-11-11T13:14:19.055" v="13357" actId="478"/>
          <ac:cxnSpMkLst>
            <pc:docMk/>
            <pc:sldMk cId="1605823078" sldId="961"/>
            <ac:cxnSpMk id="13" creationId="{AEC7DDBF-FCC6-4345-B3EF-AF90DD1CDF38}"/>
          </ac:cxnSpMkLst>
        </pc:cxnChg>
        <pc:cxnChg chg="mod">
          <ac:chgData name="Lipani, Aldo" userId="3d811883-7188-4056-86e4-ebeb30c53017" providerId="ADAL" clId="{82A74007-0569-C446-9E26-C5C216FC8B47}" dt="2019-11-11T13:14:19.055" v="13357" actId="478"/>
          <ac:cxnSpMkLst>
            <pc:docMk/>
            <pc:sldMk cId="1605823078" sldId="961"/>
            <ac:cxnSpMk id="14" creationId="{B6013176-10F3-8B47-A380-9D49003F3042}"/>
          </ac:cxnSpMkLst>
        </pc:cxnChg>
        <pc:cxnChg chg="mod">
          <ac:chgData name="Lipani, Aldo" userId="3d811883-7188-4056-86e4-ebeb30c53017" providerId="ADAL" clId="{82A74007-0569-C446-9E26-C5C216FC8B47}" dt="2019-11-11T13:14:19.055" v="13357" actId="478"/>
          <ac:cxnSpMkLst>
            <pc:docMk/>
            <pc:sldMk cId="1605823078" sldId="961"/>
            <ac:cxnSpMk id="15" creationId="{3B3C7BB8-C5F3-C24E-A14F-B41CB48FBDC5}"/>
          </ac:cxnSpMkLst>
        </pc:cxnChg>
        <pc:cxnChg chg="mod">
          <ac:chgData name="Lipani, Aldo" userId="3d811883-7188-4056-86e4-ebeb30c53017" providerId="ADAL" clId="{82A74007-0569-C446-9E26-C5C216FC8B47}" dt="2019-11-11T13:14:19.055" v="13357" actId="478"/>
          <ac:cxnSpMkLst>
            <pc:docMk/>
            <pc:sldMk cId="1605823078" sldId="961"/>
            <ac:cxnSpMk id="16" creationId="{3F3B59FD-002F-1D4E-AE63-B4F39AF1BAB2}"/>
          </ac:cxnSpMkLst>
        </pc:cxnChg>
      </pc:sldChg>
      <pc:sldChg chg="add">
        <pc:chgData name="Lipani, Aldo" userId="3d811883-7188-4056-86e4-ebeb30c53017" providerId="ADAL" clId="{82A74007-0569-C446-9E26-C5C216FC8B47}" dt="2019-11-11T10:05:11.434" v="11067"/>
        <pc:sldMkLst>
          <pc:docMk/>
          <pc:sldMk cId="2448009554" sldId="962"/>
        </pc:sldMkLst>
      </pc:sldChg>
      <pc:sldChg chg="add del">
        <pc:chgData name="Lipani, Aldo" userId="3d811883-7188-4056-86e4-ebeb30c53017" providerId="ADAL" clId="{82A74007-0569-C446-9E26-C5C216FC8B47}" dt="2019-11-11T09:54:11.364" v="11028"/>
        <pc:sldMkLst>
          <pc:docMk/>
          <pc:sldMk cId="3299043626" sldId="962"/>
        </pc:sldMkLst>
      </pc:sldChg>
      <pc:sldChg chg="add del">
        <pc:chgData name="Lipani, Aldo" userId="3d811883-7188-4056-86e4-ebeb30c53017" providerId="ADAL" clId="{82A74007-0569-C446-9E26-C5C216FC8B47}" dt="2019-11-11T09:55:01.444" v="11030"/>
        <pc:sldMkLst>
          <pc:docMk/>
          <pc:sldMk cId="3469582472" sldId="962"/>
        </pc:sldMkLst>
      </pc:sldChg>
      <pc:sldChg chg="modSp add">
        <pc:chgData name="Lipani, Aldo" userId="3d811883-7188-4056-86e4-ebeb30c53017" providerId="ADAL" clId="{82A74007-0569-C446-9E26-C5C216FC8B47}" dt="2019-11-11T10:17:27.676" v="11691" actId="20577"/>
        <pc:sldMkLst>
          <pc:docMk/>
          <pc:sldMk cId="1606951755" sldId="963"/>
        </pc:sldMkLst>
        <pc:spChg chg="mod">
          <ac:chgData name="Lipani, Aldo" userId="3d811883-7188-4056-86e4-ebeb30c53017" providerId="ADAL" clId="{82A74007-0569-C446-9E26-C5C216FC8B47}" dt="2019-11-11T10:06:32.285" v="11138" actId="20577"/>
          <ac:spMkLst>
            <pc:docMk/>
            <pc:sldMk cId="1606951755" sldId="963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17:27.676" v="11691" actId="20577"/>
          <ac:spMkLst>
            <pc:docMk/>
            <pc:sldMk cId="1606951755" sldId="963"/>
            <ac:spMk id="6" creationId="{09C089B2-FA34-D746-A91B-2EAFBC6662F8}"/>
          </ac:spMkLst>
        </pc:spChg>
      </pc:sldChg>
      <pc:sldChg chg="addSp modSp add">
        <pc:chgData name="Lipani, Aldo" userId="3d811883-7188-4056-86e4-ebeb30c53017" providerId="ADAL" clId="{82A74007-0569-C446-9E26-C5C216FC8B47}" dt="2019-11-11T12:58:06.897" v="13262" actId="20577"/>
        <pc:sldMkLst>
          <pc:docMk/>
          <pc:sldMk cId="1655140263" sldId="964"/>
        </pc:sldMkLst>
        <pc:spChg chg="mod">
          <ac:chgData name="Lipani, Aldo" userId="3d811883-7188-4056-86e4-ebeb30c53017" providerId="ADAL" clId="{82A74007-0569-C446-9E26-C5C216FC8B47}" dt="2019-11-11T12:57:54.615" v="13242" actId="20577"/>
          <ac:spMkLst>
            <pc:docMk/>
            <pc:sldMk cId="1655140263" sldId="964"/>
            <ac:spMk id="2" creationId="{95B1B768-2A6A-F149-919D-6EC852CAA46C}"/>
          </ac:spMkLst>
        </pc:spChg>
        <pc:spChg chg="add mod">
          <ac:chgData name="Lipani, Aldo" userId="3d811883-7188-4056-86e4-ebeb30c53017" providerId="ADAL" clId="{82A74007-0569-C446-9E26-C5C216FC8B47}" dt="2019-11-11T10:15:38.211" v="11622" actId="1076"/>
          <ac:spMkLst>
            <pc:docMk/>
            <pc:sldMk cId="1655140263" sldId="964"/>
            <ac:spMk id="5" creationId="{5C96FB7A-F40E-F649-915D-8983D41B35C2}"/>
          </ac:spMkLst>
        </pc:spChg>
        <pc:spChg chg="mod">
          <ac:chgData name="Lipani, Aldo" userId="3d811883-7188-4056-86e4-ebeb30c53017" providerId="ADAL" clId="{82A74007-0569-C446-9E26-C5C216FC8B47}" dt="2019-11-11T12:58:06.897" v="13262" actId="20577"/>
          <ac:spMkLst>
            <pc:docMk/>
            <pc:sldMk cId="1655140263" sldId="964"/>
            <ac:spMk id="6" creationId="{5F9108D5-48AF-AA43-87B2-E540C145963E}"/>
          </ac:spMkLst>
        </pc:spChg>
        <pc:spChg chg="add mod">
          <ac:chgData name="Lipani, Aldo" userId="3d811883-7188-4056-86e4-ebeb30c53017" providerId="ADAL" clId="{82A74007-0569-C446-9E26-C5C216FC8B47}" dt="2019-11-11T10:15:38.211" v="11622" actId="1076"/>
          <ac:spMkLst>
            <pc:docMk/>
            <pc:sldMk cId="1655140263" sldId="964"/>
            <ac:spMk id="8" creationId="{2C75F1F1-CD8B-FB43-8A5B-07DD7CA55ACA}"/>
          </ac:spMkLst>
        </pc:spChg>
        <pc:spChg chg="add mod">
          <ac:chgData name="Lipani, Aldo" userId="3d811883-7188-4056-86e4-ebeb30c53017" providerId="ADAL" clId="{82A74007-0569-C446-9E26-C5C216FC8B47}" dt="2019-11-11T10:15:38.211" v="11622" actId="1076"/>
          <ac:spMkLst>
            <pc:docMk/>
            <pc:sldMk cId="1655140263" sldId="964"/>
            <ac:spMk id="9" creationId="{782CF6A3-7862-4946-BFA2-5844617DC6CB}"/>
          </ac:spMkLst>
        </pc:spChg>
        <pc:picChg chg="add mod">
          <ac:chgData name="Lipani, Aldo" userId="3d811883-7188-4056-86e4-ebeb30c53017" providerId="ADAL" clId="{82A74007-0569-C446-9E26-C5C216FC8B47}" dt="2019-11-11T10:16:12.006" v="11631" actId="1076"/>
          <ac:picMkLst>
            <pc:docMk/>
            <pc:sldMk cId="1655140263" sldId="964"/>
            <ac:picMk id="10" creationId="{2FCD2BB9-AD58-9845-9557-A271C55D32FB}"/>
          </ac:picMkLst>
        </pc:picChg>
        <pc:picChg chg="add mod">
          <ac:chgData name="Lipani, Aldo" userId="3d811883-7188-4056-86e4-ebeb30c53017" providerId="ADAL" clId="{82A74007-0569-C446-9E26-C5C216FC8B47}" dt="2019-11-11T10:16:06.031" v="11629" actId="1076"/>
          <ac:picMkLst>
            <pc:docMk/>
            <pc:sldMk cId="1655140263" sldId="964"/>
            <ac:picMk id="11" creationId="{00AECA42-40E1-1C42-B487-9F2385F1ED40}"/>
          </ac:picMkLst>
        </pc:picChg>
        <pc:cxnChg chg="add mod">
          <ac:chgData name="Lipani, Aldo" userId="3d811883-7188-4056-86e4-ebeb30c53017" providerId="ADAL" clId="{82A74007-0569-C446-9E26-C5C216FC8B47}" dt="2019-11-11T10:15:38.211" v="11622" actId="1076"/>
          <ac:cxnSpMkLst>
            <pc:docMk/>
            <pc:sldMk cId="1655140263" sldId="964"/>
            <ac:cxnSpMk id="7" creationId="{36038F3A-D18A-094A-9605-A14EA429B53C}"/>
          </ac:cxnSpMkLst>
        </pc:cxnChg>
      </pc:sldChg>
      <pc:sldChg chg="modSp add">
        <pc:chgData name="Lipani, Aldo" userId="3d811883-7188-4056-86e4-ebeb30c53017" providerId="ADAL" clId="{82A74007-0569-C446-9E26-C5C216FC8B47}" dt="2019-11-11T10:22:06.022" v="11959" actId="2711"/>
        <pc:sldMkLst>
          <pc:docMk/>
          <pc:sldMk cId="1633447681" sldId="965"/>
        </pc:sldMkLst>
        <pc:spChg chg="mod">
          <ac:chgData name="Lipani, Aldo" userId="3d811883-7188-4056-86e4-ebeb30c53017" providerId="ADAL" clId="{82A74007-0569-C446-9E26-C5C216FC8B47}" dt="2019-11-11T10:17:54.710" v="11714" actId="20577"/>
          <ac:spMkLst>
            <pc:docMk/>
            <pc:sldMk cId="1633447681" sldId="965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22:06.022" v="11959" actId="2711"/>
          <ac:spMkLst>
            <pc:docMk/>
            <pc:sldMk cId="1633447681" sldId="965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10:24:34.872" v="12166" actId="20577"/>
        <pc:sldMkLst>
          <pc:docMk/>
          <pc:sldMk cId="2490154768" sldId="966"/>
        </pc:sldMkLst>
        <pc:spChg chg="mod">
          <ac:chgData name="Lipani, Aldo" userId="3d811883-7188-4056-86e4-ebeb30c53017" providerId="ADAL" clId="{82A74007-0569-C446-9E26-C5C216FC8B47}" dt="2019-11-11T10:22:22.916" v="11976" actId="20577"/>
          <ac:spMkLst>
            <pc:docMk/>
            <pc:sldMk cId="2490154768" sldId="966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24:34.872" v="12166" actId="20577"/>
          <ac:spMkLst>
            <pc:docMk/>
            <pc:sldMk cId="2490154768" sldId="966"/>
            <ac:spMk id="6" creationId="{09C089B2-FA34-D746-A91B-2EAFBC6662F8}"/>
          </ac:spMkLst>
        </pc:spChg>
      </pc:sldChg>
      <pc:sldChg chg="modSp add">
        <pc:chgData name="Lipani, Aldo" userId="3d811883-7188-4056-86e4-ebeb30c53017" providerId="ADAL" clId="{82A74007-0569-C446-9E26-C5C216FC8B47}" dt="2019-11-11T10:28:23.244" v="12311" actId="2711"/>
        <pc:sldMkLst>
          <pc:docMk/>
          <pc:sldMk cId="4101481190" sldId="967"/>
        </pc:sldMkLst>
        <pc:spChg chg="mod">
          <ac:chgData name="Lipani, Aldo" userId="3d811883-7188-4056-86e4-ebeb30c53017" providerId="ADAL" clId="{82A74007-0569-C446-9E26-C5C216FC8B47}" dt="2019-11-11T10:25:51.150" v="12181" actId="20577"/>
          <ac:spMkLst>
            <pc:docMk/>
            <pc:sldMk cId="4101481190" sldId="967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28:23.244" v="12311" actId="2711"/>
          <ac:spMkLst>
            <pc:docMk/>
            <pc:sldMk cId="4101481190" sldId="967"/>
            <ac:spMk id="6" creationId="{09C089B2-FA34-D746-A91B-2EAFBC6662F8}"/>
          </ac:spMkLst>
        </pc:spChg>
      </pc:sldChg>
      <pc:sldChg chg="addSp delSp modSp add">
        <pc:chgData name="Lipani, Aldo" userId="3d811883-7188-4056-86e4-ebeb30c53017" providerId="ADAL" clId="{82A74007-0569-C446-9E26-C5C216FC8B47}" dt="2019-11-11T10:36:50.807" v="12799" actId="20577"/>
        <pc:sldMkLst>
          <pc:docMk/>
          <pc:sldMk cId="3405375167" sldId="968"/>
        </pc:sldMkLst>
        <pc:spChg chg="mod">
          <ac:chgData name="Lipani, Aldo" userId="3d811883-7188-4056-86e4-ebeb30c53017" providerId="ADAL" clId="{82A74007-0569-C446-9E26-C5C216FC8B47}" dt="2019-11-11T10:31:28.660" v="12550" actId="20577"/>
          <ac:spMkLst>
            <pc:docMk/>
            <pc:sldMk cId="3405375167" sldId="968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36:50.807" v="12799" actId="20577"/>
          <ac:spMkLst>
            <pc:docMk/>
            <pc:sldMk cId="3405375167" sldId="968"/>
            <ac:spMk id="6" creationId="{09C089B2-FA34-D746-A91B-2EAFBC6662F8}"/>
          </ac:spMkLst>
        </pc:spChg>
        <pc:picChg chg="add del mod">
          <ac:chgData name="Lipani, Aldo" userId="3d811883-7188-4056-86e4-ebeb30c53017" providerId="ADAL" clId="{82A74007-0569-C446-9E26-C5C216FC8B47}" dt="2019-11-11T10:35:05.345" v="12783" actId="478"/>
          <ac:picMkLst>
            <pc:docMk/>
            <pc:sldMk cId="3405375167" sldId="968"/>
            <ac:picMk id="2" creationId="{35F3C0B9-0FE2-134E-A515-90FF25A5A108}"/>
          </ac:picMkLst>
        </pc:picChg>
        <pc:picChg chg="add del mod">
          <ac:chgData name="Lipani, Aldo" userId="3d811883-7188-4056-86e4-ebeb30c53017" providerId="ADAL" clId="{82A74007-0569-C446-9E26-C5C216FC8B47}" dt="2019-11-11T10:36:04.319" v="12786" actId="478"/>
          <ac:picMkLst>
            <pc:docMk/>
            <pc:sldMk cId="3405375167" sldId="968"/>
            <ac:picMk id="3" creationId="{5AB7DD59-03CB-9B46-8342-D1B474F754F2}"/>
          </ac:picMkLst>
        </pc:picChg>
        <pc:picChg chg="add mod">
          <ac:chgData name="Lipani, Aldo" userId="3d811883-7188-4056-86e4-ebeb30c53017" providerId="ADAL" clId="{82A74007-0569-C446-9E26-C5C216FC8B47}" dt="2019-11-11T10:36:07.554" v="12788" actId="1076"/>
          <ac:picMkLst>
            <pc:docMk/>
            <pc:sldMk cId="3405375167" sldId="968"/>
            <ac:picMk id="7" creationId="{6DDCEB51-001D-C146-998D-EE727F7175D3}"/>
          </ac:picMkLst>
        </pc:picChg>
      </pc:sldChg>
      <pc:sldChg chg="delSp modSp add">
        <pc:chgData name="Lipani, Aldo" userId="3d811883-7188-4056-86e4-ebeb30c53017" providerId="ADAL" clId="{82A74007-0569-C446-9E26-C5C216FC8B47}" dt="2019-11-11T10:40:29.212" v="12847" actId="20577"/>
        <pc:sldMkLst>
          <pc:docMk/>
          <pc:sldMk cId="261487765" sldId="969"/>
        </pc:sldMkLst>
        <pc:spChg chg="mod">
          <ac:chgData name="Lipani, Aldo" userId="3d811883-7188-4056-86e4-ebeb30c53017" providerId="ADAL" clId="{82A74007-0569-C446-9E26-C5C216FC8B47}" dt="2019-11-11T10:40:25.330" v="12846" actId="20577"/>
          <ac:spMkLst>
            <pc:docMk/>
            <pc:sldMk cId="261487765" sldId="969"/>
            <ac:spMk id="5" creationId="{CB4E480F-71E1-6748-B9E1-4992AE53C772}"/>
          </ac:spMkLst>
        </pc:spChg>
        <pc:spChg chg="mod">
          <ac:chgData name="Lipani, Aldo" userId="3d811883-7188-4056-86e4-ebeb30c53017" providerId="ADAL" clId="{82A74007-0569-C446-9E26-C5C216FC8B47}" dt="2019-11-11T10:40:29.212" v="12847" actId="20577"/>
          <ac:spMkLst>
            <pc:docMk/>
            <pc:sldMk cId="261487765" sldId="969"/>
            <ac:spMk id="6" creationId="{09C089B2-FA34-D746-A91B-2EAFBC6662F8}"/>
          </ac:spMkLst>
        </pc:spChg>
        <pc:picChg chg="del">
          <ac:chgData name="Lipani, Aldo" userId="3d811883-7188-4056-86e4-ebeb30c53017" providerId="ADAL" clId="{82A74007-0569-C446-9E26-C5C216FC8B47}" dt="2019-11-11T10:39:57.158" v="12821" actId="478"/>
          <ac:picMkLst>
            <pc:docMk/>
            <pc:sldMk cId="261487765" sldId="969"/>
            <ac:picMk id="7" creationId="{6DDCEB51-001D-C146-998D-EE727F7175D3}"/>
          </ac:picMkLst>
        </pc:picChg>
      </pc:sldChg>
      <pc:sldChg chg="add">
        <pc:chgData name="Lipani, Aldo" userId="3d811883-7188-4056-86e4-ebeb30c53017" providerId="ADAL" clId="{82A74007-0569-C446-9E26-C5C216FC8B47}" dt="2019-11-11T13:00:12.653" v="13332"/>
        <pc:sldMkLst>
          <pc:docMk/>
          <pc:sldMk cId="2139769148" sldId="970"/>
        </pc:sldMkLst>
      </pc:sldChg>
      <pc:sldChg chg="add">
        <pc:chgData name="Lipani, Aldo" userId="3d811883-7188-4056-86e4-ebeb30c53017" providerId="ADAL" clId="{82A74007-0569-C446-9E26-C5C216FC8B47}" dt="2019-11-11T13:14:11.409" v="13356"/>
        <pc:sldMkLst>
          <pc:docMk/>
          <pc:sldMk cId="128671522" sldId="971"/>
        </pc:sldMkLst>
      </pc:sldChg>
    </pc:docChg>
  </pc:docChgLst>
  <pc:docChgLst>
    <pc:chgData name="Lipani, Aldo" userId="3d811883-7188-4056-86e4-ebeb30c53017" providerId="ADAL" clId="{CF9B824D-0C98-9E41-89C9-DC51BD843DB7}"/>
    <pc:docChg chg="undo custSel delSld modSld modShowInfo">
      <pc:chgData name="Lipani, Aldo" userId="3d811883-7188-4056-86e4-ebeb30c53017" providerId="ADAL" clId="{CF9B824D-0C98-9E41-89C9-DC51BD843DB7}" dt="2020-10-11T18:17:41.022" v="182" actId="20577"/>
      <pc:docMkLst>
        <pc:docMk/>
      </pc:docMkLst>
      <pc:sldChg chg="del">
        <pc:chgData name="Lipani, Aldo" userId="3d811883-7188-4056-86e4-ebeb30c53017" providerId="ADAL" clId="{CF9B824D-0C98-9E41-89C9-DC51BD843DB7}" dt="2020-10-06T20:43:46.294" v="18" actId="2696"/>
        <pc:sldMkLst>
          <pc:docMk/>
          <pc:sldMk cId="1434595258" sldId="774"/>
        </pc:sldMkLst>
      </pc:sldChg>
      <pc:sldChg chg="modSp mod">
        <pc:chgData name="Lipani, Aldo" userId="3d811883-7188-4056-86e4-ebeb30c53017" providerId="ADAL" clId="{CF9B824D-0C98-9E41-89C9-DC51BD843DB7}" dt="2020-10-06T20:27:53.337" v="1" actId="33524"/>
        <pc:sldMkLst>
          <pc:docMk/>
          <pc:sldMk cId="3492446005" sldId="894"/>
        </pc:sldMkLst>
        <pc:spChg chg="mod">
          <ac:chgData name="Lipani, Aldo" userId="3d811883-7188-4056-86e4-ebeb30c53017" providerId="ADAL" clId="{CF9B824D-0C98-9E41-89C9-DC51BD843DB7}" dt="2020-10-06T20:27:53.337" v="1" actId="33524"/>
          <ac:spMkLst>
            <pc:docMk/>
            <pc:sldMk cId="3492446005" sldId="894"/>
            <ac:spMk id="3" creationId="{2912DE23-1859-EC48-989A-9DCA77F0E4EE}"/>
          </ac:spMkLst>
        </pc:spChg>
      </pc:sldChg>
      <pc:sldChg chg="modSp mod">
        <pc:chgData name="Lipani, Aldo" userId="3d811883-7188-4056-86e4-ebeb30c53017" providerId="ADAL" clId="{CF9B824D-0C98-9E41-89C9-DC51BD843DB7}" dt="2020-10-06T20:27:34.504" v="0" actId="33524"/>
        <pc:sldMkLst>
          <pc:docMk/>
          <pc:sldMk cId="3130231480" sldId="933"/>
        </pc:sldMkLst>
        <pc:spChg chg="mod">
          <ac:chgData name="Lipani, Aldo" userId="3d811883-7188-4056-86e4-ebeb30c53017" providerId="ADAL" clId="{CF9B824D-0C98-9E41-89C9-DC51BD843DB7}" dt="2020-10-06T20:27:34.504" v="0" actId="33524"/>
          <ac:spMkLst>
            <pc:docMk/>
            <pc:sldMk cId="3130231480" sldId="933"/>
            <ac:spMk id="3" creationId="{2912DE23-1859-EC48-989A-9DCA77F0E4EE}"/>
          </ac:spMkLst>
        </pc:spChg>
      </pc:sldChg>
      <pc:sldChg chg="modSp mod">
        <pc:chgData name="Lipani, Aldo" userId="3d811883-7188-4056-86e4-ebeb30c53017" providerId="ADAL" clId="{CF9B824D-0C98-9E41-89C9-DC51BD843DB7}" dt="2020-10-11T15:25:56.573" v="27" actId="20577"/>
        <pc:sldMkLst>
          <pc:docMk/>
          <pc:sldMk cId="1801174850" sldId="945"/>
        </pc:sldMkLst>
        <pc:spChg chg="mod">
          <ac:chgData name="Lipani, Aldo" userId="3d811883-7188-4056-86e4-ebeb30c53017" providerId="ADAL" clId="{CF9B824D-0C98-9E41-89C9-DC51BD843DB7}" dt="2020-10-11T15:25:56.573" v="27" actId="20577"/>
          <ac:spMkLst>
            <pc:docMk/>
            <pc:sldMk cId="1801174850" sldId="945"/>
            <ac:spMk id="6" creationId="{5F9108D5-48AF-AA43-87B2-E540C145963E}"/>
          </ac:spMkLst>
        </pc:spChg>
      </pc:sldChg>
      <pc:sldChg chg="modSp mod">
        <pc:chgData name="Lipani, Aldo" userId="3d811883-7188-4056-86e4-ebeb30c53017" providerId="ADAL" clId="{CF9B824D-0C98-9E41-89C9-DC51BD843DB7}" dt="2020-10-06T20:28:49.201" v="3" actId="33524"/>
        <pc:sldMkLst>
          <pc:docMk/>
          <pc:sldMk cId="3385887068" sldId="950"/>
        </pc:sldMkLst>
        <pc:spChg chg="mod">
          <ac:chgData name="Lipani, Aldo" userId="3d811883-7188-4056-86e4-ebeb30c53017" providerId="ADAL" clId="{CF9B824D-0C98-9E41-89C9-DC51BD843DB7}" dt="2020-10-06T20:28:49.201" v="3" actId="33524"/>
          <ac:spMkLst>
            <pc:docMk/>
            <pc:sldMk cId="3385887068" sldId="950"/>
            <ac:spMk id="6" creationId="{5F9108D5-48AF-AA43-87B2-E540C145963E}"/>
          </ac:spMkLst>
        </pc:spChg>
      </pc:sldChg>
      <pc:sldChg chg="addSp modSp mod">
        <pc:chgData name="Lipani, Aldo" userId="3d811883-7188-4056-86e4-ebeb30c53017" providerId="ADAL" clId="{CF9B824D-0C98-9E41-89C9-DC51BD843DB7}" dt="2020-10-11T18:17:41.022" v="182" actId="20577"/>
        <pc:sldMkLst>
          <pc:docMk/>
          <pc:sldMk cId="622889146" sldId="951"/>
        </pc:sldMkLst>
        <pc:spChg chg="add mod">
          <ac:chgData name="Lipani, Aldo" userId="3d811883-7188-4056-86e4-ebeb30c53017" providerId="ADAL" clId="{CF9B824D-0C98-9E41-89C9-DC51BD843DB7}" dt="2020-10-11T18:17:41.022" v="182" actId="20577"/>
          <ac:spMkLst>
            <pc:docMk/>
            <pc:sldMk cId="622889146" sldId="951"/>
            <ac:spMk id="5" creationId="{476A2726-5931-8443-A6E3-6526506FC8FB}"/>
          </ac:spMkLst>
        </pc:spChg>
      </pc:sldChg>
      <pc:sldChg chg="modSp mod">
        <pc:chgData name="Lipani, Aldo" userId="3d811883-7188-4056-86e4-ebeb30c53017" providerId="ADAL" clId="{CF9B824D-0C98-9E41-89C9-DC51BD843DB7}" dt="2020-10-11T15:41:43.554" v="141" actId="6549"/>
        <pc:sldMkLst>
          <pc:docMk/>
          <pc:sldMk cId="1849176254" sldId="955"/>
        </pc:sldMkLst>
        <pc:spChg chg="mod">
          <ac:chgData name="Lipani, Aldo" userId="3d811883-7188-4056-86e4-ebeb30c53017" providerId="ADAL" clId="{CF9B824D-0C98-9E41-89C9-DC51BD843DB7}" dt="2020-10-11T15:41:43.554" v="141" actId="6549"/>
          <ac:spMkLst>
            <pc:docMk/>
            <pc:sldMk cId="1849176254" sldId="955"/>
            <ac:spMk id="6" creationId="{09C089B2-FA34-D746-A91B-2EAFBC6662F8}"/>
          </ac:spMkLst>
        </pc:spChg>
      </pc:sldChg>
      <pc:sldChg chg="modSp mod">
        <pc:chgData name="Lipani, Aldo" userId="3d811883-7188-4056-86e4-ebeb30c53017" providerId="ADAL" clId="{CF9B824D-0C98-9E41-89C9-DC51BD843DB7}" dt="2020-10-11T15:42:55.440" v="176" actId="20577"/>
        <pc:sldMkLst>
          <pc:docMk/>
          <pc:sldMk cId="3115574096" sldId="958"/>
        </pc:sldMkLst>
        <pc:spChg chg="mod">
          <ac:chgData name="Lipani, Aldo" userId="3d811883-7188-4056-86e4-ebeb30c53017" providerId="ADAL" clId="{CF9B824D-0C98-9E41-89C9-DC51BD843DB7}" dt="2020-10-11T15:42:55.440" v="176" actId="20577"/>
          <ac:spMkLst>
            <pc:docMk/>
            <pc:sldMk cId="3115574096" sldId="958"/>
            <ac:spMk id="6" creationId="{09C089B2-FA34-D746-A91B-2EAFBC6662F8}"/>
          </ac:spMkLst>
        </pc:spChg>
      </pc:sldChg>
      <pc:sldChg chg="modSp mod">
        <pc:chgData name="Lipani, Aldo" userId="3d811883-7188-4056-86e4-ebeb30c53017" providerId="ADAL" clId="{CF9B824D-0C98-9E41-89C9-DC51BD843DB7}" dt="2020-10-06T20:42:43.472" v="17" actId="20577"/>
        <pc:sldMkLst>
          <pc:docMk/>
          <pc:sldMk cId="1655140263" sldId="964"/>
        </pc:sldMkLst>
        <pc:spChg chg="mod">
          <ac:chgData name="Lipani, Aldo" userId="3d811883-7188-4056-86e4-ebeb30c53017" providerId="ADAL" clId="{CF9B824D-0C98-9E41-89C9-DC51BD843DB7}" dt="2020-10-06T20:42:43.472" v="17" actId="20577"/>
          <ac:spMkLst>
            <pc:docMk/>
            <pc:sldMk cId="1655140263" sldId="964"/>
            <ac:spMk id="2" creationId="{95B1B768-2A6A-F149-919D-6EC852CAA46C}"/>
          </ac:spMkLst>
        </pc:spChg>
      </pc:sldChg>
      <pc:sldChg chg="modSp mod">
        <pc:chgData name="Lipani, Aldo" userId="3d811883-7188-4056-86e4-ebeb30c53017" providerId="ADAL" clId="{CF9B824D-0C98-9E41-89C9-DC51BD843DB7}" dt="2020-10-06T20:29:52.519" v="7" actId="20577"/>
        <pc:sldMkLst>
          <pc:docMk/>
          <pc:sldMk cId="2490154768" sldId="966"/>
        </pc:sldMkLst>
        <pc:spChg chg="mod">
          <ac:chgData name="Lipani, Aldo" userId="3d811883-7188-4056-86e4-ebeb30c53017" providerId="ADAL" clId="{CF9B824D-0C98-9E41-89C9-DC51BD843DB7}" dt="2020-10-06T20:29:52.519" v="7" actId="20577"/>
          <ac:spMkLst>
            <pc:docMk/>
            <pc:sldMk cId="2490154768" sldId="966"/>
            <ac:spMk id="6" creationId="{09C089B2-FA34-D746-A91B-2EAFBC6662F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96C19-BA70-3844-814A-AB1DB87EE19E}" type="datetimeFigureOut">
              <a:rPr kumimoji="1" lang="zh-CN" altLang="en-US" smtClean="0"/>
              <a:t>2023/11/14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92928-D6B1-8242-9AC5-2372A0B2C60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7972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E21974E-0BA9-454E-B148-D8EE51899BF0}" type="datetime1">
              <a:rPr lang="en-US" altLang="zh-CN"/>
              <a:pPr>
                <a:defRPr/>
              </a:pPr>
              <a:t>11/14/23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CN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907BEDA-562F-8142-A782-86156E92B3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55580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6196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84738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0779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4498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24893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88826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57489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61050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21676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47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7738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19742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2563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31766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6226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8713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86411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634722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6021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Black1024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2271"/>
            <a:ext cx="9158400" cy="129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9" descr="SpaceTimeLab_Horizontal_reversal.png"/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850" y="2177753"/>
            <a:ext cx="8496300" cy="3842047"/>
          </a:xfrm>
        </p:spPr>
        <p:txBody>
          <a:bodyPr/>
          <a:lstStyle>
            <a:lvl1pPr marL="0" indent="0">
              <a:buFontTx/>
              <a:buNone/>
              <a:defRPr sz="2000">
                <a:latin typeface="+mn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3D2C80BF-ACC8-C840-BB1F-5EC9C4DCF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08DC3-EF61-834E-BADE-18ED41552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484784"/>
            <a:ext cx="8489950" cy="5760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72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BBA62-1A02-9F4A-8E08-82B03956FD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6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519B1-5C72-D049-8E7C-D77FC9D872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2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0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7E3BA7-9854-4F40-89CE-F7F58E9C88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0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+mn-lt"/>
                <a:cs typeface="Helvetica Neue Light"/>
              </a:defRPr>
            </a:lvl1pPr>
            <a:lvl2pPr>
              <a:defRPr sz="2000">
                <a:latin typeface="+mn-lt"/>
                <a:cs typeface="Helvetica Neue Light"/>
              </a:defRPr>
            </a:lvl2pPr>
            <a:lvl3pPr>
              <a:defRPr sz="1800">
                <a:latin typeface="+mn-lt"/>
                <a:cs typeface="Helvetica Neue Ligh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C638B1E-F522-0A49-982B-FD8B1799E4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84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20018"/>
            <a:ext cx="8489950" cy="57673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EFA3-B613-DA4E-A8C9-34E5AB35F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32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4C3353-786B-D541-B12A-DE46C246E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8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3008313" cy="10801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20688"/>
            <a:ext cx="5111750" cy="5505475"/>
          </a:xfrm>
        </p:spPr>
        <p:txBody>
          <a:bodyPr/>
          <a:lstStyle>
            <a:lvl1pPr>
              <a:defRPr sz="3200"/>
            </a:lvl1pPr>
            <a:lvl2pPr>
              <a:defRPr sz="2800">
                <a:latin typeface="Helvetica Neue Light"/>
                <a:cs typeface="Helvetica Neue Light"/>
              </a:defRPr>
            </a:lvl2pPr>
            <a:lvl3pPr>
              <a:defRPr sz="2400">
                <a:latin typeface="Helvetica Neue Light"/>
                <a:cs typeface="Helvetica Neue Light"/>
              </a:defRPr>
            </a:lvl3pPr>
            <a:lvl4pPr>
              <a:defRPr sz="2000">
                <a:latin typeface="Helvetica Neue Light"/>
                <a:cs typeface="Helvetica Neue Light"/>
              </a:defRPr>
            </a:lvl4pPr>
            <a:lvl5pPr>
              <a:defRPr sz="2000">
                <a:latin typeface="Helvetica Neue Light"/>
                <a:cs typeface="Helvetica Neue Ligh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19870"/>
            <a:ext cx="3008313" cy="430629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2967A3-8005-4D48-99D9-41983CC6BA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9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BAEA86-13BF-9A40-A226-0654EF5D01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17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UCL PP Template.jpg" descr="/Users/lionelsalama/Desktop/UCL PP Template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26" y="6196010"/>
            <a:ext cx="9169200" cy="686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30200" y="908050"/>
            <a:ext cx="8489950" cy="12969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0200" y="2420889"/>
            <a:ext cx="8489950" cy="35989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</p:txBody>
      </p:sp>
      <p:pic>
        <p:nvPicPr>
          <p:cNvPr id="1029" name="Picture 12" descr="Black1024"/>
          <p:cNvPicPr>
            <a:picLocks noChangeAspect="1" noChangeArrowheads="1"/>
          </p:cNvPicPr>
          <p:nvPr/>
        </p:nvPicPr>
        <p:blipFill>
          <a:blip r:embed="rId1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-18094"/>
            <a:ext cx="9158400" cy="51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2" name="Picture 7" descr="SpaceTimeLab_Horizontal_reversal.png"/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305C61-C2C1-5E4D-9C84-03A9C4F41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Helvetica Neue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Helvetica Neue Light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Helvetica Neue Light" charset="0"/>
          <a:cs typeface="Helvetica Neue Ligh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Helvetica Neue Light" charset="0"/>
          <a:cs typeface="Helvetica Neue Ligh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numpy.or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9512" y="2348880"/>
            <a:ext cx="8676456" cy="3456384"/>
          </a:xfrm>
          <a:noFill/>
          <a:ln/>
        </p:spPr>
        <p:txBody>
          <a:bodyPr lIns="92075" tIns="46038" rIns="92075" bIns="46038" anchor="t" anchorCtr="0"/>
          <a:lstStyle/>
          <a:p>
            <a:pPr algn="ctr"/>
            <a:r>
              <a:rPr lang="en-US" sz="2400" b="1" dirty="0"/>
              <a:t>CEGE0096: Geospatial Programming</a:t>
            </a:r>
          </a:p>
          <a:p>
            <a:pPr algn="ctr"/>
            <a:r>
              <a:rPr lang="en-US" sz="3600" b="1" dirty="0"/>
              <a:t>Lecture 6: Geospatial Modelling</a:t>
            </a:r>
          </a:p>
          <a:p>
            <a:pPr algn="ctr"/>
            <a:endParaRPr lang="en-US" sz="2400" b="1" i="1" dirty="0"/>
          </a:p>
          <a:p>
            <a:pPr algn="ctr"/>
            <a:endParaRPr lang="en-US" sz="2400" b="1" i="1" dirty="0"/>
          </a:p>
          <a:p>
            <a:pPr algn="ctr"/>
            <a:r>
              <a:rPr lang="en-US" sz="2400" b="1" i="1" dirty="0"/>
              <a:t>Dr. Aldo Lipani</a:t>
            </a:r>
            <a:endParaRPr lang="en-US" sz="2400" b="1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AutoShape 2" descr="data:image/png;base64,iVBORw0KGgoAAAANSUhEUgAAAKUAAAEyCAMAAACs4eCnAAAAkFBMVEX///+pODqsQkT47u///v+pODupNjf26eu1VliqODny3+CkJSf///2nMDOlKCunLC+xT1G/dHbGiovu19jpz8/etLWkHiLTnqDMjo/UoaGrPT+wSEr15+jSmJq8Z2nCcnXGfn+2XV7Yqqvmxsa8aGr79vXOk5THhYfixcXhvb3duLmiGh3FgYO2YGDZrq357O8YdzE+AAASWElEQVR4nO2d23riOAyAHYhdTGIbmpS2kCmUklJ6YN//7dayEwg0YAEB56Kab3dnZwL5K59kWZJJcBsZ9KbL+Uea5eQsuQkjDxhjQkk16Q3n/S68N4xJ3DLKIKCUBzQIgDWazNZ3wNk2XVrhWsxvRPTVee63rsW1UF6ymn+YGi8+u62j/CW67SePhhPRP71Rao0yFc36KEyPlAGngaDLPmIg+aSEAcUUfXRPon4pATSQ40/TPePDje8bEoSpRQaE4cEe6pvQiuqsQZkH+6dvvkJYNOyS8KAyfeNtREw+Ds9JvuE2wplY2+FTg+obbiucfz1Bk9f1Tt9sW9Emk9SdMw5brUs9c3L1mtt5s8WUWpuql7W7X1oRE8DcB/VN9UtELye/RpBvqH2hQV3f9E1VI3Ka7ze5b6Q9MZs4dd/20QPCRw9mBIVhmyn1vPmhu2ZlCPkGqhXKYD6K293ilFE1JdVp0zdRneg1KBjNSWXX5pvokLBOv9LmjodpI6/k7kd+iW5zLCVlei96uZxDGcgH9OjhtNOAjIVU4lRKxnI0ZSftXy5J+vE4lSMpoO21GckRfUDv0x/NMI8xlHjHmEuy+VAqRnX7oHo7DcTGe3gzSlBJmD32JLMIbuFiBivQLSnLNTl/6GhOimhxHjDaL3aUN6KM43jjB1pThdAk5ZSL4W0pdySbKWuiOWXU9UapN93ziKGmejPM/VBC0ycdgRpAxet96BIGUvaKmuajT1+UWpeasztBYHLx4ovSkGrMHgYzSDxSwo47Gzj7pt6pPXukNJuaRDoHOmcDj5TQM2Mylw5larPkK/NIaefBoXsVknOflEb6Y+aiFLPQL6VW51y6KA2BX12SuONUZpT4pozJ2tkz5bN/ynzi2ruB+eaXUsuza9Jkr6F/yj51GO68k/mnDIeudVIk/indC5D8aAFlNnJ0TG1w+KeMHesPFcsWUBJXx2SLNlDO1dEW56zXBsrVccogmLSBMnUu5W2gTFyQraB0G5ltoOw6rbc/Sqz0xw6GVlA6Rw/3TxmSj+M+Dt4OXa4cmwrWill97qJsxQo5dXi1xLQNlOPj+zMuvltA2R85zn/UvAWUz/L49oz63lGYk6qhcG3IU8+6DEPSd3mEITrCuy7fFXdsKHx7DeKQdCeu01PfHphYNzjCmzX37ifKA4fVRrl/zyB5dHhZ9fCfePayxqTvGDmaUnx79liT+Mc1DdEgWhPPY/xZcIdXMAhGkP3lidIc6adfjreDY2NCPFLqf5Kx8+iMUrn2SKkx7wbQKR2cfNz3SUm6A21luKJMqFgQn5QJHI9zZ8hOtPJAacJToU++dQQiWidgAx8REUUUYPw40htYROCGn+gSG7WW9iSHQB23MiMvkTqgy+47E3qKwTS4eiriWY8zBqyxCLKisfPnjuSUuyNHuZ7RaRmO53i0GcoyvjdMv5Vyen6LV1Om3glGl01RguR5+u9HYCLcrFDOxlkZxeegDDrJ3cXST1fr98V4BGrEBxpzPcBRuqQQhh9dLlIqIRhsbzhm0FhhY9sIiFjW8+KjLxUOU4BYtTuqPoBeCdH/bY+q13Zll4Qt1yWn0Yq0PNsDwtvKWNv2UlKbIkfaTcmDcUJaTxmYjK62U6p/+8urb6IaUd9kPz3bN9KeaAteLX7XjPCN9UsgtbTtlEaTv5OefWPtiXrp1lUy8Y1lxWzMIX18mre6rgHnsIX4bnklC21RMvl4qCyIbzor4EIQ2uxteVUQGsif/kHIFlAaTwxTy2P1f3wz2sxD1fk8wtgCSh5QAYqsK7PRHkrd2L03QkhdyZLWUDIp5mb+OVriyx8fhXlcdhBVs/xRUlN6bvLe3cm5bxmlRhRRZw2uMky9QT+QGnG8TE13jDHFGz0gcqU60887w4is3Oj4RmoTZjHvDg66840PHb6DQhHM0Xj5kaHY0JT2yxGUerweEyE0X6QGw/cTKjWeoEuG9DhOBkfk9XU6e39Is65p4PCkCp1OSt1UnRfU8VHApnnePSTVKTGu/LspXbJJNsG46zmN1qj3nYiHo+Sd/AOjTGrLeJyF0ARllzw58+wMpni9FiOKMn9F5HrrVVn9O27YXJeSJJhUbz2ryuRabY6hJP8kdR3UwJmd+KnzS9yIUk9vC4E6UYmW/ij1mzPcAhSot6tAYijBaFlHCEaobHdmOe1mKMkUVcmDwtmCH0oj2YBxzMm7+CTHt4PXpAzJahQ4wr2MsKC26OJNKOG9SxVgOMXiSK3a61KC5APkdDRvXplISjD93wSq/BEbn1Q6vUlKI/8kRpdU9KAARKNL+imU+QtmQadcvQOkL0rSxyhTPyLT08r6N0kZhoiSDibWgw3qnfi3oIwh6UE5w1iMP/K7tjjxLSihETOKClriatUg44m61NpcocwOzoJG4+NOo4yhdAsqcEkNPbY4IXcDRHFDbjKc/FDaKfAtAv+oYwxxymjW3GbtFEqLqpcgs2V06ROWoKZa/WRK3fATgYC0ZkdDyjyVEgZ6ynDBfyKpf+f1KU1fe44wNpxdgvxQwqSZ650vQpcM4no9UYJkI8QSxAP6lWJOIK5EGZIHXOisqaF8OeRZlPDemRuT6llVzRoxjs7SpfF2INpcc6rDR/NXp9SSjnBnFyN7HnHZ/H42JfnGbSnFMMef6zRPmeMc7mYJunSlPJ+SpKjKkNruuHwJOpsydqdcgui+KwbhpSPoAl2SeCBQbk0I4vdFqe2dvp6OMJZ7lF7EeJEuQ6gfhvR2XLgLOp8Sxm24EIjELB6opS/KONRGXK4wuyDKvy5bgs6ntPKJm46M2XH+rHkpJcbsMJGVw0uUeRmlHufdAepkDRL/fenS5A26vR0mqTC6wNS8jNJwPinqGOimir4wEd5XOh93z3R5D2MdmdsGzvURN0BJEkwyKxz0f5AzXcQNUIaw80Xokpq8el+UWpxVFOyXyaU/Sv3efocFmEL+cHuQJ0qQNRQZcg8hNrg7B7IZSr2twSxBkCZx3plvA5TGEs8d1a+Kr+PRg/P7rkNpr1xZYWy4wKYI+6AsUJeSB24XMReLI3e9XpuSkO6rQFwnw7l6PN2T3ZguYzA7MKFmXJ4eataYLkPY+brMDpPGI3onewsb0yX8esE4XzmX76d2zMZ0CZJQTEwpZ+ztRNuoUUqyHqEO1ljnxDPfZimd9RfNd3Jqz3zxnI1SxiRz3zZgAq7l8UyZK1OSBxkgzoJsqr0vSj0knlxF3a2cFvnaKCVoJ58wVECP3M++vhWlvR7zzVHPshAmTjA7GtWlPZx+x7Q5p6Iubfg2lNDqEHbkPEAPTDI7ts0bp9SYSYSK2wtkgj1haZwS2nyuAswIYujI1+Z1CXYHOF8xynxCtnnzujS1GFG7ID1rfuC+tHldGllFqGMBJmAJcntlrkRJZq6LEcy3c3Pm63YSX4uyiwk109u56BPjyb4OpW7CN5yLGBJuLs6HPJdSq8edcGOqIYLZ4YkS4p1yiHBHqFPt3JV8S0rz3gSTvaRl1CcuzqtRannEjPOAi9cuqdyIflvKEBftTCnd1sC7PSUsQchbVGXqmNmvSml3QW5x1gm8IiX4BRa4S6iVI8nqmrrUL4acT1SS1UU1Ii5rcc25Qp3zm4QbP5RWlgq1WYNa74db/eqUOWOYnM9gdCzP9+qUiGujDCdjR3I+r0+pd74YTC5+Djtfr02pB1Duvt7XFA8+kud7A13CEoQa6BB2FJ9TkaqZesHPCrML4hB2FNY2+00owxfXLSMglMrlAU/2TShJ5r4314ha1Q+gm1DG5BOX58vGXX/9khizA7NBh0qInihhrwZhR9jkCz+UAEo+cNNRfc7nTShjqJxzjzE7uF6CPFHGdrswgenI4THklEePvwsr3USXVlJURCnn7HfO5w0pyXNE6eH6QJtXgsN9z3d0M8rYnPlivB2wBO3JDXUZkwwiX523jvAgevPWL+G9c9dVVwaTMhPtHG/36DfUJcgQ5ZSByNcdN8KNKVHVjiAv6JNUT6ZvTElWI1RmKjjcvVHqZkRGO4tFNfnixrqMSbcnULXXZDXP97aUMFe/KVTpm+3FHjenNJyIakcgYuCRUmP2MEsQtdHOPihtonyK8RzBBn2TcHNrXRqZRwbTdfOVzfNF3O1xHUooNcER2d0m7MgXpZ6OJMr5ykdvPu5CKiAhzxcXajaxr/ejS9wSBBbxFHF/z5X6JTEVrlDJFwquNPRGSdIvVPIFM9d0eaMkTwhTUz8hXnKPusQ4X036knwm5Gg1VcbElSghCiJVwvH2oqRrQnoOeb2aLmOyHrjebmSwIAdrqZZyHcQQIl9C58vRDNcpwqgXvsaKxMAXNV5BrhB0zLo72uhq5WD/5E/+5E/+5E/+5E9aKRvP68YMqhwR7Ftv8U7ggsmvj62JFReBF/H2Y7t2VfGQ/e7iwX3bLN58zc5fhiVnaADiKltck7Aa7/wHapiYQibmq0Nb1yk0INX3b5QQxuWfh6bIbGwf3v69VVm9AVpNV9v/6cJ91BrTNC4e3PwIpY73PlQqEA4hwm37lR+LN3eUw/NFKyallDV+sySBivNZUpHM/mB31f8Pk6TMWO8nSWw/0jVbBdI1j9gfu19+CL41h7+wn8htNL35NgN1Zx+y1OZBexipny3245wHnX/2bqd7EUAFKb2n58XGnYp70FH/ZVzEpYpv/UAWqeeCcihGsIFaCjGzftQnIZ6sXueD0s8CJ7UkZfpDMXgGJxmxTxap2unPGDbf4+++0V8asddCp1MREM6ZMsLki2mFe8nA7b6M9J8JHgj9nxGcXqZcCPukimZAOVKPG8ovoLxXjJlTmq5i9ubw+D1i5YekoRTGDV1Skrn+iEn4+BTKfD1TE+P015RlAdqhpqRscL9c3j99RwzSZ+FdHJ77hD9cMLZ4Wi6XD4R0J0L1nu71s1rWvyihpXQrWPU+y8DWQVx/MTW9Lz4Emc4pq1BClAQbfZrSuZzJHjw4FqJnKW3dC2J1GYip/Z+0w8b5ltLIg5Rlgv9amsJs23FQR0lNamu3xyxl/iN4JUY1rlAK0GWiG/DZtOqzFE9mwOQ9MXozlBxSLKqUdoh9CxPeXlCa4WUo7dw2U1G/MhLDOkoVBJFuppWyd8WTfkcN4/JA3vymQtkn2UCoWWjOGzVJoZoPadoDctHtyW5Fl8D0rkZphTI0uoweivljJr42kPEBShGYegCvotBlwvS4K0899ymz8FXZCyzM8f64a9WRcFlQssBeEAOUtGzxvMdk93CLa8q4uATK6qZOl+MxU2ki2KCg5Oq+0uB7/XKoxKBMgzWURpKgoGQLc0YRmtHDxUuS6l9vP8IWIq6ljMlSmQCAchGsp+zoKWj4pMRjp5aSVHQ5+JaMbV60EOP/7O/6vGhx9f4t1JrYMa5nw0jCfet6IjAfOkD5Jlkv3b6unpImHQZDKBuXlO9kR7aUTEDoXRkWqnVZDM0sKCkf70aMF/NlYIJj9FQVvfRNZ6xv8TicSgZeUd6b5wcpeX+uwC2a04KSBWNqJeDpDqUJUd8spy+ifDBgJeU/3cvgaTOr07EI2Oz9MS2uFTzQL0n2I41TVE+b3cOUd2NYTLolZQDXXllRabVfCip+wm3G2UIzmEcZo3JDmQRi0i3G+Ex340ot2lpKmC/Ch+mk0+mM9EQNw7aekizH4yXZULJxp5Txri75zgH4i2Dlc8FWl+RbaWSz9ujJesL0hBMeo6xIf8DMjHWA0siGsjp6yG6Ls2o97u0Y71d0STIN37VjfEpWkk02ZAcpyx9Dz7v/DlAGRymra48aLPUY35zZLraUvEKp53D1PDMtPtSaldtIvWOUpq93R8b0OaBL09PqKOPdmWiSLaXolMkTlflyh7I70jMlK9aeuGMW1MOUhRFuMLeU5TXhVV2aef+/gpLttvjeOq7HQ1HLMa6nhFx0BbV0ixXyQ4+wxE4Mh3S5sc5hwtWKvfsy+o+NJur7ZTYxBXQq+48dmyh7FWJRfkN9i5tSVyWlXsQlrKlHW7yQ7itYLZpZsMhagHNtbdVShj9CVD8f7lJqQxpWUmikQ5SxTW8oWhyMLGksg0OUz1MrCynUSw5rxoMMosFwOJ3IAnefMoYQJzmZ6mdA+rstDo/qJX8Eplt8UJck72xbHK7tYMaaPmhtyGJ2ZmpcFAzUVj0zE3GxDv7SJXQrUc7rcme+NLoMyae21Vc7/XKXMjR5A1vLTbcbGxy1iYr9S+fdbsr0R956ZkPzWiSB11CS1Ut5pCh2Z/WJHd6PCgbE4X6pn9WU/wMZH3NHxNxHlwAAAABJRU5ErkJggg=="/>
          <p:cNvSpPr>
            <a:spLocks noChangeAspect="1" noChangeArrowheads="1"/>
          </p:cNvSpPr>
          <p:nvPr/>
        </p:nvSpPr>
        <p:spPr bwMode="auto">
          <a:xfrm>
            <a:off x="155575" y="-2338388"/>
            <a:ext cx="2628900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362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Fidelity vs Implementability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usefulness of a model is a trade-off between </a:t>
            </a:r>
            <a:r>
              <a:rPr lang="en-US" b="1" dirty="0"/>
              <a:t>fidelity</a:t>
            </a:r>
            <a:r>
              <a:rPr lang="en-US" dirty="0"/>
              <a:t> and </a:t>
            </a:r>
            <a:r>
              <a:rPr lang="en-US" b="1" dirty="0"/>
              <a:t>implementability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Fidelity </a:t>
            </a:r>
            <a:r>
              <a:rPr lang="en-US" dirty="0"/>
              <a:t>is the degree to which the model represents the world;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Implementability</a:t>
            </a:r>
            <a:r>
              <a:rPr lang="en-US" dirty="0"/>
              <a:t> is the degree to which the model can be used for storage, analysis, etc.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686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Modelling Process – Waterfall Model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1CC2C10-4594-0F4C-B4A3-07E4588E42BC}"/>
              </a:ext>
            </a:extLst>
          </p:cNvPr>
          <p:cNvGrpSpPr/>
          <p:nvPr/>
        </p:nvGrpSpPr>
        <p:grpSpPr>
          <a:xfrm>
            <a:off x="395536" y="2005540"/>
            <a:ext cx="8479187" cy="3799725"/>
            <a:chOff x="395536" y="2005540"/>
            <a:chExt cx="8479187" cy="3799725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00837B5-7387-ED48-8265-650D968BA293}"/>
                </a:ext>
              </a:extLst>
            </p:cNvPr>
            <p:cNvSpPr/>
            <p:nvPr/>
          </p:nvSpPr>
          <p:spPr>
            <a:xfrm>
              <a:off x="3416968" y="3492843"/>
              <a:ext cx="5403182" cy="2312422"/>
            </a:xfrm>
            <a:prstGeom prst="rect">
              <a:avLst/>
            </a:prstGeom>
            <a:ln w="22225"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05130FE-6CF1-5643-8F0C-A36AF248778F}"/>
                </a:ext>
              </a:extLst>
            </p:cNvPr>
            <p:cNvSpPr/>
            <p:nvPr/>
          </p:nvSpPr>
          <p:spPr>
            <a:xfrm>
              <a:off x="395536" y="2005540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Application Domain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BD18FCD-A714-0549-ADFE-05902553BE4B}"/>
                </a:ext>
              </a:extLst>
            </p:cNvPr>
            <p:cNvSpPr/>
            <p:nvPr/>
          </p:nvSpPr>
          <p:spPr>
            <a:xfrm>
              <a:off x="3471541" y="3546656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Conceptual </a:t>
              </a:r>
            </a:p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D809CEE-21CC-704C-8F6E-197908FC65BE}"/>
                </a:ext>
              </a:extLst>
            </p:cNvPr>
            <p:cNvSpPr/>
            <p:nvPr/>
          </p:nvSpPr>
          <p:spPr>
            <a:xfrm>
              <a:off x="5005648" y="4315920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Logical Model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6E16D66-439A-6741-9130-DE3773408F8A}"/>
                </a:ext>
              </a:extLst>
            </p:cNvPr>
            <p:cNvSpPr/>
            <p:nvPr/>
          </p:nvSpPr>
          <p:spPr>
            <a:xfrm>
              <a:off x="6659910" y="5085184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Physical </a:t>
              </a:r>
            </a:p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7" name="Elbow Connector 16">
              <a:extLst>
                <a:ext uri="{FF2B5EF4-FFF2-40B4-BE49-F238E27FC236}">
                  <a16:creationId xmlns:a16="http://schemas.microsoft.com/office/drawing/2014/main" id="{D5BD527A-472F-5B4E-929E-588948111DBF}"/>
                </a:ext>
              </a:extLst>
            </p:cNvPr>
            <p:cNvCxnSpPr>
              <a:cxnSpLocks/>
              <a:stCxn id="7" idx="2"/>
              <a:endCxn id="10" idx="1"/>
            </p:cNvCxnSpPr>
            <p:nvPr/>
          </p:nvCxnSpPr>
          <p:spPr>
            <a:xfrm rot="16200000" flipH="1">
              <a:off x="1449770" y="2643494"/>
              <a:ext cx="447816" cy="468052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CB9665C3-D931-5A4A-9095-EF2605D001C6}"/>
                </a:ext>
              </a:extLst>
            </p:cNvPr>
            <p:cNvCxnSpPr>
              <a:cxnSpLocks/>
              <a:stCxn id="10" idx="2"/>
              <a:endCxn id="12" idx="1"/>
            </p:cNvCxnSpPr>
            <p:nvPr/>
          </p:nvCxnSpPr>
          <p:spPr>
            <a:xfrm rot="16200000" flipH="1">
              <a:off x="2989066" y="3388217"/>
              <a:ext cx="445228" cy="519721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Elbow Connector 23">
              <a:extLst>
                <a:ext uri="{FF2B5EF4-FFF2-40B4-BE49-F238E27FC236}">
                  <a16:creationId xmlns:a16="http://schemas.microsoft.com/office/drawing/2014/main" id="{307A93A7-3EE9-5642-B26A-3ECF14F13214}"/>
                </a:ext>
              </a:extLst>
            </p:cNvPr>
            <p:cNvCxnSpPr>
              <a:cxnSpLocks/>
              <a:stCxn id="12" idx="2"/>
              <a:endCxn id="14" idx="1"/>
            </p:cNvCxnSpPr>
            <p:nvPr/>
          </p:nvCxnSpPr>
          <p:spPr>
            <a:xfrm rot="16200000" flipH="1">
              <a:off x="4538038" y="4172346"/>
              <a:ext cx="445228" cy="489991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BACDACFE-7E21-6B4D-8C97-D4A2E28CE5E0}"/>
                </a:ext>
              </a:extLst>
            </p:cNvPr>
            <p:cNvCxnSpPr>
              <a:cxnSpLocks/>
              <a:stCxn id="14" idx="2"/>
              <a:endCxn id="16" idx="1"/>
            </p:cNvCxnSpPr>
            <p:nvPr/>
          </p:nvCxnSpPr>
          <p:spPr>
            <a:xfrm rot="16200000" flipH="1">
              <a:off x="6132223" y="4881533"/>
              <a:ext cx="445228" cy="610146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6E333DD-153D-C945-87AE-F35E8A5BDDC3}"/>
                </a:ext>
              </a:extLst>
            </p:cNvPr>
            <p:cNvSpPr txBox="1"/>
            <p:nvPr/>
          </p:nvSpPr>
          <p:spPr>
            <a:xfrm>
              <a:off x="6394557" y="3463411"/>
              <a:ext cx="24801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Computational Models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69A2DCE-F360-1E4F-9381-52AF63E9A008}"/>
                </a:ext>
              </a:extLst>
            </p:cNvPr>
            <p:cNvSpPr/>
            <p:nvPr/>
          </p:nvSpPr>
          <p:spPr>
            <a:xfrm>
              <a:off x="1907704" y="2777392"/>
              <a:ext cx="2088232" cy="648072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Application Domain Model</a:t>
              </a: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37E86356-B153-A548-97D8-D13FFBAAF67C}"/>
              </a:ext>
            </a:extLst>
          </p:cNvPr>
          <p:cNvSpPr txBox="1"/>
          <p:nvPr/>
        </p:nvSpPr>
        <p:spPr>
          <a:xfrm>
            <a:off x="669618" y="3032784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</a:t>
            </a:r>
          </a:p>
          <a:p>
            <a:r>
              <a:rPr lang="en-US" dirty="0"/>
              <a:t>study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A50900A-A4B1-444A-A89D-D4F0CE7F0714}"/>
              </a:ext>
            </a:extLst>
          </p:cNvPr>
          <p:cNvSpPr txBox="1"/>
          <p:nvPr/>
        </p:nvSpPr>
        <p:spPr>
          <a:xfrm>
            <a:off x="2064422" y="3832743"/>
            <a:ext cx="1018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68182C-00CB-3E44-8382-2486313F395B}"/>
              </a:ext>
            </a:extLst>
          </p:cNvPr>
          <p:cNvSpPr txBox="1"/>
          <p:nvPr/>
        </p:nvSpPr>
        <p:spPr>
          <a:xfrm>
            <a:off x="3680535" y="4639956"/>
            <a:ext cx="9156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design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F6B017D-9A28-7944-ADBF-AB74CC3B03D5}"/>
              </a:ext>
            </a:extLst>
          </p:cNvPr>
          <p:cNvSpPr txBox="1"/>
          <p:nvPr/>
        </p:nvSpPr>
        <p:spPr>
          <a:xfrm>
            <a:off x="4728553" y="5152375"/>
            <a:ext cx="1749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implementation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D1F6A37-E4D7-2346-BAB6-DBEBAEC91312}"/>
              </a:ext>
            </a:extLst>
          </p:cNvPr>
          <p:cNvSpPr/>
          <p:nvPr/>
        </p:nvSpPr>
        <p:spPr>
          <a:xfrm>
            <a:off x="1979712" y="2852936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F09FE6E-81A3-5E4C-AD3D-3853EAE343E7}"/>
              </a:ext>
            </a:extLst>
          </p:cNvPr>
          <p:cNvSpPr/>
          <p:nvPr/>
        </p:nvSpPr>
        <p:spPr>
          <a:xfrm>
            <a:off x="433366" y="2041544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606D973-4DD8-AF4C-8DD1-9A143E19BE9E}"/>
              </a:ext>
            </a:extLst>
          </p:cNvPr>
          <p:cNvSpPr/>
          <p:nvPr/>
        </p:nvSpPr>
        <p:spPr>
          <a:xfrm>
            <a:off x="3491481" y="3582660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67BAB94-9C85-5B45-975E-1E7036487C3C}"/>
              </a:ext>
            </a:extLst>
          </p:cNvPr>
          <p:cNvSpPr/>
          <p:nvPr/>
        </p:nvSpPr>
        <p:spPr>
          <a:xfrm>
            <a:off x="5034935" y="4347266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AFFE9EF-BC62-924E-AB92-F5EC64B5C45B}"/>
              </a:ext>
            </a:extLst>
          </p:cNvPr>
          <p:cNvSpPr/>
          <p:nvPr/>
        </p:nvSpPr>
        <p:spPr>
          <a:xfrm>
            <a:off x="6698053" y="5108954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117418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Domain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real world is referred to as the Application domain.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Observe the real world.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Everything happens in the context of the real world.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9DC7D4A-0850-BF48-8A98-EC011EE8F0B0}"/>
              </a:ext>
            </a:extLst>
          </p:cNvPr>
          <p:cNvSpPr/>
          <p:nvPr/>
        </p:nvSpPr>
        <p:spPr>
          <a:xfrm>
            <a:off x="4427984" y="695547"/>
            <a:ext cx="504056" cy="5047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01146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Domain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Focus only on the parts of the real world that are important to your world.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important to identify what is important and what is not.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At this stage, you would produce a document with descriptive notes, diagrams, tables, etc.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6920F32-9F50-4148-8D4F-B73A4E3BC88C}"/>
              </a:ext>
            </a:extLst>
          </p:cNvPr>
          <p:cNvSpPr/>
          <p:nvPr/>
        </p:nvSpPr>
        <p:spPr>
          <a:xfrm>
            <a:off x="5637548" y="702530"/>
            <a:ext cx="504056" cy="5047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6296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will the system do?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Identify phenomena, their attributes and their relationships to the world.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real-world phenomena can be </a:t>
            </a:r>
            <a:r>
              <a:rPr lang="en-GB" dirty="0"/>
              <a:t>conceptualised</a:t>
            </a:r>
            <a:r>
              <a:rPr lang="en-US" dirty="0"/>
              <a:t> as either: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Continuous fields</a:t>
            </a:r>
          </a:p>
          <a:p>
            <a:endParaRPr lang="en-US" dirty="0"/>
          </a:p>
          <a:p>
            <a:r>
              <a:rPr lang="en-US" dirty="0"/>
              <a:t>Discrete features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FECC7E9-F4B6-B14F-B241-D16F55EA9F2A}"/>
              </a:ext>
            </a:extLst>
          </p:cNvPr>
          <p:cNvSpPr/>
          <p:nvPr/>
        </p:nvSpPr>
        <p:spPr>
          <a:xfrm>
            <a:off x="4139952" y="751856"/>
            <a:ext cx="504056" cy="5047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671418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Fields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continuous field has a characteristic that is spatially continuous.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Values do not suddenly change at boundaries:</a:t>
            </a:r>
          </a:p>
          <a:p>
            <a:endParaRPr lang="en-US" dirty="0"/>
          </a:p>
          <a:p>
            <a:r>
              <a:rPr lang="en-US" dirty="0"/>
              <a:t>Temperature</a:t>
            </a:r>
          </a:p>
          <a:p>
            <a:endParaRPr lang="en-US" dirty="0"/>
          </a:p>
          <a:p>
            <a:r>
              <a:rPr lang="en-US" dirty="0"/>
              <a:t>NO</a:t>
            </a:r>
            <a:r>
              <a:rPr lang="en-US" baseline="-25000" dirty="0"/>
              <a:t>2</a:t>
            </a:r>
            <a:r>
              <a:rPr lang="en-US" dirty="0"/>
              <a:t> concentration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03F5EA-3CDC-8641-AECA-10125D96A4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3" t="5066" r="11261" b="3792"/>
          <a:stretch/>
        </p:blipFill>
        <p:spPr>
          <a:xfrm>
            <a:off x="4572000" y="2996952"/>
            <a:ext cx="4076151" cy="309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54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Features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discrete feature (aka entity or object) is distinct from its environment and its </a:t>
            </a:r>
            <a:r>
              <a:rPr lang="en-GB" dirty="0"/>
              <a:t>neighbours</a:t>
            </a:r>
            <a:r>
              <a:rPr lang="en-US" dirty="0"/>
              <a:t> due to an identifiable characteristic:</a:t>
            </a:r>
          </a:p>
          <a:p>
            <a:r>
              <a:rPr lang="en-US" dirty="0"/>
              <a:t>Building</a:t>
            </a:r>
          </a:p>
          <a:p>
            <a:r>
              <a:rPr lang="en-US" dirty="0"/>
              <a:t>Tree</a:t>
            </a:r>
          </a:p>
          <a:p>
            <a:r>
              <a:rPr lang="en-US" dirty="0"/>
              <a:t>Country</a:t>
            </a:r>
          </a:p>
          <a:p>
            <a:r>
              <a:rPr lang="en-US" dirty="0"/>
              <a:t>A postcode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Discrete features can be </a:t>
            </a:r>
            <a:r>
              <a:rPr lang="en-US" b="1" dirty="0"/>
              <a:t>classified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Discrete features can be </a:t>
            </a:r>
            <a:r>
              <a:rPr lang="en-US" b="1" dirty="0"/>
              <a:t>aggregated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112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Features can be conceptually modelled as:</a:t>
            </a:r>
          </a:p>
          <a:p>
            <a:r>
              <a:rPr lang="en-US" sz="1800" dirty="0"/>
              <a:t>0D entities, i.e., Points;</a:t>
            </a:r>
          </a:p>
          <a:p>
            <a:r>
              <a:rPr lang="en-US" sz="1800" dirty="0"/>
              <a:t>1D entities, i.e., Lines;</a:t>
            </a:r>
          </a:p>
          <a:p>
            <a:r>
              <a:rPr lang="en-US" sz="1800" dirty="0"/>
              <a:t>2D entities, i.e., Areas, Surfaces;</a:t>
            </a:r>
          </a:p>
          <a:p>
            <a:r>
              <a:rPr lang="en-US" sz="1800" dirty="0"/>
              <a:t>3D entities, i.e., Volumes, Solids.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Modelled either in 2D or 3D, e.g., a point in 3D space or a point on a 2D surface.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Features can be modelled in time.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26ABE7-BF95-AC40-B1A6-9C1050897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4473842"/>
            <a:ext cx="4464496" cy="154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27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How will the system implement the conceptual computational model?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Identify how phenomena might be represented in an information system.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What datatypes would be best to represent attributes?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E.g., how to represent </a:t>
            </a:r>
            <a:r>
              <a:rPr lang="en-GB" sz="1800" dirty="0"/>
              <a:t>colours</a:t>
            </a:r>
            <a:r>
              <a:rPr lang="en-US" sz="1800" dirty="0"/>
              <a:t>?</a:t>
            </a:r>
          </a:p>
          <a:p>
            <a:r>
              <a:rPr lang="en-US" sz="1800" dirty="0"/>
              <a:t>“red” -- string</a:t>
            </a:r>
          </a:p>
          <a:p>
            <a:r>
              <a:rPr lang="en-US" sz="1800" dirty="0"/>
              <a:t>integer</a:t>
            </a:r>
          </a:p>
          <a:p>
            <a:r>
              <a:rPr lang="en-US" sz="1800" dirty="0"/>
              <a:t>#FF0000 -- hexadecimal integer representing RGB</a:t>
            </a:r>
          </a:p>
          <a:p>
            <a:r>
              <a:rPr lang="en-US" sz="1800" dirty="0"/>
              <a:t>(1.0, 0, 0) – floating point RGB tuple</a:t>
            </a:r>
          </a:p>
          <a:p>
            <a:endParaRPr lang="en-US" sz="1800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0F6F7C4-BC13-2E4B-9358-599EC9A72554}"/>
              </a:ext>
            </a:extLst>
          </p:cNvPr>
          <p:cNvSpPr/>
          <p:nvPr/>
        </p:nvSpPr>
        <p:spPr>
          <a:xfrm>
            <a:off x="3275856" y="751856"/>
            <a:ext cx="504056" cy="5047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01174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Representations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Identify how the geometry of features and fields can be represented in the information system: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Vector representation;</a:t>
            </a:r>
          </a:p>
          <a:p>
            <a:endParaRPr lang="en-US" sz="1800" dirty="0"/>
          </a:p>
          <a:p>
            <a:r>
              <a:rPr lang="en-US" sz="1800" dirty="0"/>
              <a:t>Raster representation.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614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 Modelling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717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Representation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 vector is a line segment (edge, wire) defined by its endpoints (vertices).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Line segments may be curved.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Requires less storage than raster for the same fidelity.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3E9977-685A-DC45-895D-47592EB8D07D}"/>
              </a:ext>
            </a:extLst>
          </p:cNvPr>
          <p:cNvSpPr txBox="1"/>
          <p:nvPr/>
        </p:nvSpPr>
        <p:spPr>
          <a:xfrm>
            <a:off x="851306" y="3573016"/>
            <a:ext cx="2377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0D geometric entity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7B47A9B-9B26-9C44-B105-781199E1A513}"/>
              </a:ext>
            </a:extLst>
          </p:cNvPr>
          <p:cNvSpPr txBox="1"/>
          <p:nvPr/>
        </p:nvSpPr>
        <p:spPr>
          <a:xfrm>
            <a:off x="3359681" y="3573016"/>
            <a:ext cx="2424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 1D geometric entity.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9D69F9-9344-B849-86C6-60C6A2A067A0}"/>
              </a:ext>
            </a:extLst>
          </p:cNvPr>
          <p:cNvSpPr txBox="1"/>
          <p:nvPr/>
        </p:nvSpPr>
        <p:spPr>
          <a:xfrm>
            <a:off x="5982962" y="3573016"/>
            <a:ext cx="2505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 2D geometric entity.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4C5EB8C-005B-484C-9F12-7C2E54D2F22B}"/>
              </a:ext>
            </a:extLst>
          </p:cNvPr>
          <p:cNvSpPr/>
          <p:nvPr/>
        </p:nvSpPr>
        <p:spPr>
          <a:xfrm>
            <a:off x="2195744" y="5301216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0E067E7-DD24-0741-9A8F-24C7018D871E}"/>
              </a:ext>
            </a:extLst>
          </p:cNvPr>
          <p:cNvCxnSpPr/>
          <p:nvPr/>
        </p:nvCxnSpPr>
        <p:spPr>
          <a:xfrm flipV="1">
            <a:off x="3851920" y="4509120"/>
            <a:ext cx="1296144" cy="792096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165AD3E-0185-2741-B28B-29B443BDDF9A}"/>
              </a:ext>
            </a:extLst>
          </p:cNvPr>
          <p:cNvSpPr/>
          <p:nvPr/>
        </p:nvSpPr>
        <p:spPr>
          <a:xfrm>
            <a:off x="1835696" y="4293096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8184CB50-C226-9B40-9DED-FF298BE49B53}"/>
              </a:ext>
            </a:extLst>
          </p:cNvPr>
          <p:cNvSpPr/>
          <p:nvPr/>
        </p:nvSpPr>
        <p:spPr>
          <a:xfrm>
            <a:off x="6582032" y="4341341"/>
            <a:ext cx="1260390" cy="1062681"/>
          </a:xfrm>
          <a:custGeom>
            <a:avLst/>
            <a:gdLst>
              <a:gd name="connsiteX0" fmla="*/ 0 w 1260390"/>
              <a:gd name="connsiteY0" fmla="*/ 626075 h 1062681"/>
              <a:gd name="connsiteX1" fmla="*/ 205946 w 1260390"/>
              <a:gd name="connsiteY1" fmla="*/ 0 h 1062681"/>
              <a:gd name="connsiteX2" fmla="*/ 996779 w 1260390"/>
              <a:gd name="connsiteY2" fmla="*/ 156518 h 1062681"/>
              <a:gd name="connsiteX3" fmla="*/ 1260390 w 1260390"/>
              <a:gd name="connsiteY3" fmla="*/ 873210 h 1062681"/>
              <a:gd name="connsiteX4" fmla="*/ 741406 w 1260390"/>
              <a:gd name="connsiteY4" fmla="*/ 1062681 h 1062681"/>
              <a:gd name="connsiteX5" fmla="*/ 0 w 1260390"/>
              <a:gd name="connsiteY5" fmla="*/ 626075 h 1062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390" h="1062681">
                <a:moveTo>
                  <a:pt x="0" y="626075"/>
                </a:moveTo>
                <a:lnTo>
                  <a:pt x="205946" y="0"/>
                </a:lnTo>
                <a:lnTo>
                  <a:pt x="996779" y="156518"/>
                </a:lnTo>
                <a:lnTo>
                  <a:pt x="1260390" y="873210"/>
                </a:lnTo>
                <a:lnTo>
                  <a:pt x="741406" y="1062681"/>
                </a:lnTo>
                <a:lnTo>
                  <a:pt x="0" y="626075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57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 Representation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Structured as an array or grid of cells, referred to as pixels (or grid cells).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The 3D equivalent is a 3D array of cubic cells called voxels.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Each raster cell is addressed by its position in the array.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Each cell can store a number as an attribute.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Attributes can be binary, integer, or floating point.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6FA3F7-7AD7-4746-9A4D-EEE53E8003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5" t="22700" r="388" b="11150"/>
          <a:stretch/>
        </p:blipFill>
        <p:spPr>
          <a:xfrm>
            <a:off x="4700609" y="4097745"/>
            <a:ext cx="3554063" cy="19220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C4129D2-9249-C545-83DB-4D5958FA29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5" t="23750" b="11151"/>
          <a:stretch/>
        </p:blipFill>
        <p:spPr>
          <a:xfrm>
            <a:off x="441276" y="4097745"/>
            <a:ext cx="3626668" cy="192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87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Raster Representation (II)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Each cell in a raster will have a fixed dimension (the </a:t>
            </a:r>
            <a:r>
              <a:rPr lang="en-US" sz="1800" b="1" dirty="0"/>
              <a:t>resolution</a:t>
            </a:r>
            <a:r>
              <a:rPr lang="en-US" sz="1800" dirty="0"/>
              <a:t>).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The higher the resolution, the more detail can be represented in the raster at the expense of memory.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Rasters can be made on the fly using a mathematical </a:t>
            </a:r>
            <a:r>
              <a:rPr lang="en-US" sz="1800" b="1" dirty="0"/>
              <a:t>function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E.g., inverse distance squared values from a point feature.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484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How would you implement the Vector representation in Python?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How would you implement the Raster representation in Python?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C96FB7A-F40E-F649-915D-8983D41B35C2}"/>
              </a:ext>
            </a:extLst>
          </p:cNvPr>
          <p:cNvSpPr/>
          <p:nvPr/>
        </p:nvSpPr>
        <p:spPr>
          <a:xfrm>
            <a:off x="1985912" y="329229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6038F3A-D18A-094A-9605-A14EA429B53C}"/>
              </a:ext>
            </a:extLst>
          </p:cNvPr>
          <p:cNvCxnSpPr/>
          <p:nvPr/>
        </p:nvCxnSpPr>
        <p:spPr>
          <a:xfrm flipV="1">
            <a:off x="3642088" y="2500197"/>
            <a:ext cx="1296144" cy="792096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C75F1F1-CD8B-FB43-8A5B-07DD7CA55ACA}"/>
              </a:ext>
            </a:extLst>
          </p:cNvPr>
          <p:cNvSpPr/>
          <p:nvPr/>
        </p:nvSpPr>
        <p:spPr>
          <a:xfrm>
            <a:off x="1625864" y="228417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82CF6A3-7862-4946-BFA2-5844617DC6CB}"/>
              </a:ext>
            </a:extLst>
          </p:cNvPr>
          <p:cNvSpPr/>
          <p:nvPr/>
        </p:nvSpPr>
        <p:spPr>
          <a:xfrm>
            <a:off x="6372200" y="2332418"/>
            <a:ext cx="1260390" cy="1062681"/>
          </a:xfrm>
          <a:custGeom>
            <a:avLst/>
            <a:gdLst>
              <a:gd name="connsiteX0" fmla="*/ 0 w 1260390"/>
              <a:gd name="connsiteY0" fmla="*/ 626075 h 1062681"/>
              <a:gd name="connsiteX1" fmla="*/ 205946 w 1260390"/>
              <a:gd name="connsiteY1" fmla="*/ 0 h 1062681"/>
              <a:gd name="connsiteX2" fmla="*/ 996779 w 1260390"/>
              <a:gd name="connsiteY2" fmla="*/ 156518 h 1062681"/>
              <a:gd name="connsiteX3" fmla="*/ 1260390 w 1260390"/>
              <a:gd name="connsiteY3" fmla="*/ 873210 h 1062681"/>
              <a:gd name="connsiteX4" fmla="*/ 741406 w 1260390"/>
              <a:gd name="connsiteY4" fmla="*/ 1062681 h 1062681"/>
              <a:gd name="connsiteX5" fmla="*/ 0 w 1260390"/>
              <a:gd name="connsiteY5" fmla="*/ 626075 h 1062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60390" h="1062681">
                <a:moveTo>
                  <a:pt x="0" y="626075"/>
                </a:moveTo>
                <a:lnTo>
                  <a:pt x="205946" y="0"/>
                </a:lnTo>
                <a:lnTo>
                  <a:pt x="996779" y="156518"/>
                </a:lnTo>
                <a:lnTo>
                  <a:pt x="1260390" y="873210"/>
                </a:lnTo>
                <a:lnTo>
                  <a:pt x="741406" y="1062681"/>
                </a:lnTo>
                <a:lnTo>
                  <a:pt x="0" y="626075"/>
                </a:ln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CD2BB9-AD58-9845-9557-A271C55D32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5" t="22700" r="388" b="11150"/>
          <a:stretch/>
        </p:blipFill>
        <p:spPr>
          <a:xfrm>
            <a:off x="5076056" y="4265580"/>
            <a:ext cx="2864218" cy="15489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AECA42-40E1-1C42-B487-9F2385F1ED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75" t="23750" b="11151"/>
          <a:stretch/>
        </p:blipFill>
        <p:spPr>
          <a:xfrm>
            <a:off x="1405456" y="4296591"/>
            <a:ext cx="2864217" cy="151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140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(aka Levels)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5249912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800" dirty="0"/>
              <a:t>Geospatial fields and features representing identical phenomena are collated together in layers.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In computer-aided design, levels are used primarily for visualisation.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Levels are less disciplined as different object types may exist together on the same level.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Layers can be combined with other layers for analysis and visualisation.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A fully-capable GIS can combine data from different layers.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8D3A26-A0B5-424C-9855-20CE5A2B6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503372"/>
            <a:ext cx="3650528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887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Transcribe the logical model into a data file.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Load the data file into a program.</a:t>
            </a:r>
          </a:p>
          <a:p>
            <a:pPr mar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en-GB" sz="1800" dirty="0"/>
              <a:t>The implemented physical model can be simulated, analysed and visualised.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6A2726-5931-8443-A6E3-6526506FC8FB}"/>
              </a:ext>
            </a:extLst>
          </p:cNvPr>
          <p:cNvSpPr/>
          <p:nvPr/>
        </p:nvSpPr>
        <p:spPr>
          <a:xfrm>
            <a:off x="3491880" y="764035"/>
            <a:ext cx="504056" cy="50472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228891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(Reflection on the Assignment)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Identify the modelling steps we took in the 1</a:t>
            </a:r>
            <a:r>
              <a:rPr lang="en-US" sz="1800" baseline="30000" dirty="0"/>
              <a:t>st</a:t>
            </a:r>
            <a:r>
              <a:rPr lang="en-US" sz="1800" dirty="0"/>
              <a:t> Assignment to get from the Application Domain (the problem) to the Physical Model (the solution).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E10D45-4903-8647-9706-158C502AF341}"/>
              </a:ext>
            </a:extLst>
          </p:cNvPr>
          <p:cNvGrpSpPr/>
          <p:nvPr/>
        </p:nvGrpSpPr>
        <p:grpSpPr>
          <a:xfrm>
            <a:off x="395536" y="2221563"/>
            <a:ext cx="8479187" cy="3799725"/>
            <a:chOff x="395536" y="2005540"/>
            <a:chExt cx="8479187" cy="3799725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30A24-9EBB-9743-8BA2-C96263B22B0F}"/>
                </a:ext>
              </a:extLst>
            </p:cNvPr>
            <p:cNvSpPr/>
            <p:nvPr/>
          </p:nvSpPr>
          <p:spPr>
            <a:xfrm>
              <a:off x="3416968" y="3492843"/>
              <a:ext cx="5403182" cy="2312422"/>
            </a:xfrm>
            <a:prstGeom prst="rect">
              <a:avLst/>
            </a:prstGeom>
            <a:ln w="22225"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FD49F22-C191-2242-A83C-36939648B68F}"/>
                </a:ext>
              </a:extLst>
            </p:cNvPr>
            <p:cNvSpPr/>
            <p:nvPr/>
          </p:nvSpPr>
          <p:spPr>
            <a:xfrm>
              <a:off x="395536" y="2005540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Application Domain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6272FD-AE67-5442-A3B7-2F69693E31A1}"/>
                </a:ext>
              </a:extLst>
            </p:cNvPr>
            <p:cNvSpPr/>
            <p:nvPr/>
          </p:nvSpPr>
          <p:spPr>
            <a:xfrm>
              <a:off x="3471541" y="3546656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Conceptual </a:t>
              </a:r>
            </a:p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CCFFEE-519A-794D-8E04-9E2BDF72580D}"/>
                </a:ext>
              </a:extLst>
            </p:cNvPr>
            <p:cNvSpPr/>
            <p:nvPr/>
          </p:nvSpPr>
          <p:spPr>
            <a:xfrm>
              <a:off x="5005648" y="4315920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Logical Model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9AA60C4-91BB-DD4D-8E19-EFF6F5801319}"/>
                </a:ext>
              </a:extLst>
            </p:cNvPr>
            <p:cNvSpPr/>
            <p:nvPr/>
          </p:nvSpPr>
          <p:spPr>
            <a:xfrm>
              <a:off x="6659910" y="5085184"/>
              <a:ext cx="2088232" cy="6480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Physical </a:t>
              </a:r>
            </a:p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3" name="Elbow Connector 12">
              <a:extLst>
                <a:ext uri="{FF2B5EF4-FFF2-40B4-BE49-F238E27FC236}">
                  <a16:creationId xmlns:a16="http://schemas.microsoft.com/office/drawing/2014/main" id="{AEC7DDBF-FCC6-4345-B3EF-AF90DD1CDF38}"/>
                </a:ext>
              </a:extLst>
            </p:cNvPr>
            <p:cNvCxnSpPr>
              <a:cxnSpLocks/>
              <a:stCxn id="9" idx="2"/>
              <a:endCxn id="18" idx="1"/>
            </p:cNvCxnSpPr>
            <p:nvPr/>
          </p:nvCxnSpPr>
          <p:spPr>
            <a:xfrm rot="16200000" flipH="1">
              <a:off x="1449770" y="2643494"/>
              <a:ext cx="447816" cy="468052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Elbow Connector 13">
              <a:extLst>
                <a:ext uri="{FF2B5EF4-FFF2-40B4-BE49-F238E27FC236}">
                  <a16:creationId xmlns:a16="http://schemas.microsoft.com/office/drawing/2014/main" id="{B6013176-10F3-8B47-A380-9D49003F3042}"/>
                </a:ext>
              </a:extLst>
            </p:cNvPr>
            <p:cNvCxnSpPr>
              <a:cxnSpLocks/>
              <a:stCxn id="18" idx="2"/>
              <a:endCxn id="10" idx="1"/>
            </p:cNvCxnSpPr>
            <p:nvPr/>
          </p:nvCxnSpPr>
          <p:spPr>
            <a:xfrm rot="16200000" flipH="1">
              <a:off x="2989066" y="3388217"/>
              <a:ext cx="445228" cy="519721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3B3C7BB8-C5F3-C24E-A14F-B41CB48FBDC5}"/>
                </a:ext>
              </a:extLst>
            </p:cNvPr>
            <p:cNvCxnSpPr>
              <a:cxnSpLocks/>
              <a:stCxn id="10" idx="2"/>
              <a:endCxn id="11" idx="1"/>
            </p:cNvCxnSpPr>
            <p:nvPr/>
          </p:nvCxnSpPr>
          <p:spPr>
            <a:xfrm rot="16200000" flipH="1">
              <a:off x="4538038" y="4172346"/>
              <a:ext cx="445228" cy="489991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>
              <a:extLst>
                <a:ext uri="{FF2B5EF4-FFF2-40B4-BE49-F238E27FC236}">
                  <a16:creationId xmlns:a16="http://schemas.microsoft.com/office/drawing/2014/main" id="{3F3B59FD-002F-1D4E-AE63-B4F39AF1BAB2}"/>
                </a:ext>
              </a:extLst>
            </p:cNvPr>
            <p:cNvCxnSpPr>
              <a:cxnSpLocks/>
              <a:stCxn id="11" idx="2"/>
              <a:endCxn id="12" idx="1"/>
            </p:cNvCxnSpPr>
            <p:nvPr/>
          </p:nvCxnSpPr>
          <p:spPr>
            <a:xfrm rot="16200000" flipH="1">
              <a:off x="6132223" y="4881533"/>
              <a:ext cx="445228" cy="610146"/>
            </a:xfrm>
            <a:prstGeom prst="bentConnector2">
              <a:avLst/>
            </a:prstGeom>
            <a:ln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F0887CA-58A2-124E-A7AB-A595FFEDF399}"/>
                </a:ext>
              </a:extLst>
            </p:cNvPr>
            <p:cNvSpPr txBox="1"/>
            <p:nvPr/>
          </p:nvSpPr>
          <p:spPr>
            <a:xfrm>
              <a:off x="6394557" y="3463411"/>
              <a:ext cx="24801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Computational Models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ADF7373-0609-ED4D-91EC-91CAB92975FD}"/>
                </a:ext>
              </a:extLst>
            </p:cNvPr>
            <p:cNvSpPr/>
            <p:nvPr/>
          </p:nvSpPr>
          <p:spPr>
            <a:xfrm>
              <a:off x="1907704" y="2777392"/>
              <a:ext cx="2088232" cy="648072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Application Domain Model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DB165DF-7E64-CC48-A3D0-525BB85B0961}"/>
              </a:ext>
            </a:extLst>
          </p:cNvPr>
          <p:cNvSpPr txBox="1"/>
          <p:nvPr/>
        </p:nvSpPr>
        <p:spPr>
          <a:xfrm>
            <a:off x="669618" y="3248807"/>
            <a:ext cx="736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</a:t>
            </a:r>
          </a:p>
          <a:p>
            <a:r>
              <a:rPr lang="en-US" dirty="0"/>
              <a:t>study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0CAE73-25CE-0642-BFE0-D370CCA3D10D}"/>
              </a:ext>
            </a:extLst>
          </p:cNvPr>
          <p:cNvSpPr txBox="1"/>
          <p:nvPr/>
        </p:nvSpPr>
        <p:spPr>
          <a:xfrm>
            <a:off x="2064422" y="4048766"/>
            <a:ext cx="10182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analysis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BBB3DD-6557-AC43-AD43-0B7A78B32A96}"/>
              </a:ext>
            </a:extLst>
          </p:cNvPr>
          <p:cNvSpPr txBox="1"/>
          <p:nvPr/>
        </p:nvSpPr>
        <p:spPr>
          <a:xfrm>
            <a:off x="3680535" y="4855979"/>
            <a:ext cx="9156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design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523127-414B-4B45-838A-6FF1D6DC656B}"/>
              </a:ext>
            </a:extLst>
          </p:cNvPr>
          <p:cNvSpPr txBox="1"/>
          <p:nvPr/>
        </p:nvSpPr>
        <p:spPr>
          <a:xfrm>
            <a:off x="4728553" y="5368398"/>
            <a:ext cx="1749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system</a:t>
            </a:r>
          </a:p>
          <a:p>
            <a:pPr algn="ctr"/>
            <a:r>
              <a:rPr lang="en-US" dirty="0"/>
              <a:t>implementation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319BFB1-0F47-E748-85AC-C0D77C329153}"/>
              </a:ext>
            </a:extLst>
          </p:cNvPr>
          <p:cNvSpPr/>
          <p:nvPr/>
        </p:nvSpPr>
        <p:spPr>
          <a:xfrm>
            <a:off x="1979712" y="3068959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84BA291-CC7C-F34C-9CFC-3DAAD2AD4B82}"/>
              </a:ext>
            </a:extLst>
          </p:cNvPr>
          <p:cNvSpPr/>
          <p:nvPr/>
        </p:nvSpPr>
        <p:spPr>
          <a:xfrm>
            <a:off x="433366" y="2257567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0E18C3E-C417-CE4D-979C-19D533F68D6B}"/>
              </a:ext>
            </a:extLst>
          </p:cNvPr>
          <p:cNvSpPr/>
          <p:nvPr/>
        </p:nvSpPr>
        <p:spPr>
          <a:xfrm>
            <a:off x="3491481" y="3798683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2B1B3D-167D-AC46-99A0-F0B5A7BA5DCD}"/>
              </a:ext>
            </a:extLst>
          </p:cNvPr>
          <p:cNvSpPr/>
          <p:nvPr/>
        </p:nvSpPr>
        <p:spPr>
          <a:xfrm>
            <a:off x="5034935" y="4563289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0EC6277-2249-104F-9DCA-2E0EEE278AD9}"/>
              </a:ext>
            </a:extLst>
          </p:cNvPr>
          <p:cNvSpPr/>
          <p:nvPr/>
        </p:nvSpPr>
        <p:spPr>
          <a:xfrm>
            <a:off x="6698053" y="5324977"/>
            <a:ext cx="288032" cy="28803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86715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Modelling Process – Agile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Definition:</a:t>
            </a:r>
          </a:p>
          <a:p>
            <a:r>
              <a:rPr lang="en-GB" sz="1400" dirty="0"/>
              <a:t>Agile is an iterative and incremental approach to software development.</a:t>
            </a:r>
          </a:p>
          <a:p>
            <a:r>
              <a:rPr lang="en-GB" sz="1400" dirty="0"/>
              <a:t>It emphasises flexibility, customer satisfaction, and rapid delivery.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/>
              <a:t>Core Focus:</a:t>
            </a:r>
          </a:p>
          <a:p>
            <a:r>
              <a:rPr lang="en-GB" sz="1400" dirty="0"/>
              <a:t>Customer satisfaction through early and continuous delivery of valuable software.</a:t>
            </a:r>
          </a:p>
          <a:p>
            <a:r>
              <a:rPr lang="en-GB" sz="1400" dirty="0"/>
              <a:t>Welcoming changing requirements, even late in development.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/>
              <a:t>Methodology Characteristics:</a:t>
            </a:r>
          </a:p>
          <a:p>
            <a:r>
              <a:rPr lang="en-GB" sz="1400" dirty="0"/>
              <a:t>Collaborative team environment that promotes regular cadence of work and face-to-face communication.</a:t>
            </a:r>
          </a:p>
          <a:p>
            <a:r>
              <a:rPr lang="en-GB" sz="1400" dirty="0"/>
              <a:t>Working software is the primary measure of progress.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/>
              <a:t>Cultural Shift:</a:t>
            </a:r>
          </a:p>
          <a:p>
            <a:r>
              <a:rPr lang="en-GB" sz="1400" dirty="0"/>
              <a:t>Agile requires a shift in organisational culture, focusing on collaboration, customer feedback, and small, rapid releases.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7854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Principles of Agile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400" b="1" dirty="0"/>
              <a:t>Agile Manifesto Principles:</a:t>
            </a:r>
          </a:p>
          <a:p>
            <a:r>
              <a:rPr lang="en-GB" sz="1400" dirty="0"/>
              <a:t>The highest priority is to satisfy the customer through early and continuous delivery of valuable software</a:t>
            </a:r>
          </a:p>
          <a:p>
            <a:r>
              <a:rPr lang="en-GB" sz="1400" dirty="0"/>
              <a:t>Welcome changing requirements, even late in development</a:t>
            </a:r>
          </a:p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Delivering Value:</a:t>
            </a:r>
          </a:p>
          <a:p>
            <a:r>
              <a:rPr lang="en-GB" sz="1400" dirty="0"/>
              <a:t>Deliver working software frequently, with a preference for shorter timescales</a:t>
            </a:r>
          </a:p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Sustainable Development:</a:t>
            </a:r>
          </a:p>
          <a:p>
            <a:r>
              <a:rPr lang="en-GB" sz="1400" dirty="0"/>
              <a:t>Sustainable development is maintained indefinitely. Agile processes promote a consistent pace</a:t>
            </a:r>
          </a:p>
          <a:p>
            <a:r>
              <a:rPr lang="en-GB" sz="1400" dirty="0"/>
              <a:t>Continuous attention to technical excellence and good design enhances agility.</a:t>
            </a:r>
          </a:p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Team Dynamics:</a:t>
            </a:r>
          </a:p>
          <a:p>
            <a:r>
              <a:rPr lang="en-GB" sz="1400" dirty="0"/>
              <a:t>Simplicity—the art of maximising the amount of work not done—is essential</a:t>
            </a:r>
          </a:p>
          <a:p>
            <a:r>
              <a:rPr lang="en-GB" sz="1400" dirty="0"/>
              <a:t>The best architectures, requirements, and designs emerge from self-organising teams</a:t>
            </a:r>
          </a:p>
          <a:p>
            <a:pPr marL="0" indent="0">
              <a:buNone/>
            </a:pPr>
            <a:endParaRPr lang="en-GB" sz="1400" b="1" dirty="0"/>
          </a:p>
          <a:p>
            <a:pPr marL="0" indent="0">
              <a:buNone/>
            </a:pPr>
            <a:r>
              <a:rPr lang="en-GB" sz="1400" b="1" dirty="0"/>
              <a:t>Reflect &amp; Adjust:</a:t>
            </a:r>
          </a:p>
          <a:p>
            <a:r>
              <a:rPr lang="en-GB" sz="1400" dirty="0"/>
              <a:t>At regular intervals, the team reflects on how to become more effective, then tunes and adjusts its behaviour accordingly.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82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vs Waterfall: A Comparison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Approach to Development:</a:t>
            </a:r>
          </a:p>
          <a:p>
            <a:r>
              <a:rPr lang="en-US" sz="1600" dirty="0"/>
              <a:t>Waterfall: Sequential and linear, each phase completed before the next begins</a:t>
            </a:r>
          </a:p>
          <a:p>
            <a:r>
              <a:rPr lang="en-US" sz="1600" dirty="0"/>
              <a:t>Agile: Iterative and incremental, with overlapping development phases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Flexibility and Changes:</a:t>
            </a:r>
          </a:p>
          <a:p>
            <a:r>
              <a:rPr lang="en-US" sz="1600" dirty="0"/>
              <a:t>Waterfall: Changes are difficult and costly once the project is underway</a:t>
            </a:r>
          </a:p>
          <a:p>
            <a:r>
              <a:rPr lang="en-US" sz="1600" dirty="0"/>
              <a:t>Agile: Welcomes and adapts to changes even in late stages of development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Project Management:</a:t>
            </a:r>
          </a:p>
          <a:p>
            <a:r>
              <a:rPr lang="en-US" sz="1600" dirty="0"/>
              <a:t>Waterfall: Emphasizes upfront planning and schedule predictability</a:t>
            </a:r>
          </a:p>
          <a:p>
            <a:r>
              <a:rPr lang="en-US" sz="1600" dirty="0"/>
              <a:t>Agile: Focuses on adaptability and customer feedback throughout the project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49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GIS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2DE23-1859-EC48-989A-9DCA77F0E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“A Geographic Information System is a computer-based information system that enables capture, modelling, storage, retrieval, sharing, manipulation, analysis and presentation of geographically referenced data.”</a:t>
            </a:r>
          </a:p>
          <a:p>
            <a:pPr marL="0" indent="0" algn="r">
              <a:buNone/>
            </a:pPr>
            <a:r>
              <a:rPr lang="en-GB" dirty="0" err="1"/>
              <a:t>Worboys</a:t>
            </a:r>
            <a:r>
              <a:rPr lang="en-GB" dirty="0"/>
              <a:t> and Duckham, 2004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In order to store, share, manipulate, analyse and present, we first need to capture and model.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Capturing and modelling is dependent on our view of reality.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45059B5-01E9-F94D-8ECD-909D56A80A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072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vs Waterfall: A Comparison (II)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GB" sz="1600" b="1" dirty="0"/>
              <a:t>Team Collaboration:</a:t>
            </a:r>
          </a:p>
          <a:p>
            <a:r>
              <a:rPr lang="en-GB" sz="1600" dirty="0"/>
              <a:t>Waterfall: Roles are more siloed and specialised</a:t>
            </a:r>
          </a:p>
          <a:p>
            <a:r>
              <a:rPr lang="en-GB" sz="1600" dirty="0"/>
              <a:t>Agile: Encourages cross-functional teams and collaboration</a:t>
            </a:r>
          </a:p>
          <a:p>
            <a:pPr marL="0" indent="0">
              <a:buNone/>
            </a:pPr>
            <a:endParaRPr lang="en-GB" sz="1600" b="1" dirty="0"/>
          </a:p>
          <a:p>
            <a:pPr marL="0" indent="0">
              <a:buNone/>
            </a:pPr>
            <a:r>
              <a:rPr lang="en-GB" sz="1600" b="1" dirty="0"/>
              <a:t>Feedback Incorporation:</a:t>
            </a:r>
            <a:endParaRPr lang="en-GB" sz="1600" dirty="0"/>
          </a:p>
          <a:p>
            <a:r>
              <a:rPr lang="en-GB" sz="1600" dirty="0"/>
              <a:t>Waterfall: Feedback is generally gathered after the completion of the project</a:t>
            </a:r>
          </a:p>
          <a:p>
            <a:r>
              <a:rPr lang="en-GB" sz="1600" dirty="0"/>
              <a:t>Agile: Continuous feedback is sought and incorporated throughout the project</a:t>
            </a:r>
          </a:p>
          <a:p>
            <a:pPr marL="0" indent="0">
              <a:buNone/>
            </a:pPr>
            <a:endParaRPr lang="en-GB" sz="1600" b="1" dirty="0"/>
          </a:p>
          <a:p>
            <a:pPr marL="0" indent="0">
              <a:buNone/>
            </a:pPr>
            <a:r>
              <a:rPr lang="en-GB" sz="1600" b="1" dirty="0"/>
              <a:t>Testing and Quality:</a:t>
            </a:r>
            <a:endParaRPr lang="en-GB" sz="1600" dirty="0"/>
          </a:p>
          <a:p>
            <a:r>
              <a:rPr lang="en-GB" sz="1600" dirty="0"/>
              <a:t>Waterfall: Testing is a distinct final phase</a:t>
            </a:r>
          </a:p>
          <a:p>
            <a:r>
              <a:rPr lang="en-GB" sz="1600" dirty="0"/>
              <a:t>Agile: Testing is integrated throughout the development process</a:t>
            </a:r>
          </a:p>
          <a:p>
            <a:pPr marL="0" indent="0">
              <a:buNone/>
            </a:pPr>
            <a:endParaRPr lang="en-GB" sz="1600" b="1" dirty="0"/>
          </a:p>
          <a:p>
            <a:pPr marL="0" indent="0">
              <a:buNone/>
            </a:pPr>
            <a:r>
              <a:rPr lang="en-GB" sz="1600" b="1" dirty="0"/>
              <a:t>Outcome Predictability:</a:t>
            </a:r>
            <a:endParaRPr lang="en-GB" sz="1600" dirty="0"/>
          </a:p>
          <a:p>
            <a:r>
              <a:rPr lang="en-GB" sz="1600" dirty="0"/>
              <a:t>Waterfall: More predictable outcomes at the cost of less flexibility</a:t>
            </a:r>
          </a:p>
          <a:p>
            <a:r>
              <a:rPr lang="en-GB" sz="1600" dirty="0"/>
              <a:t>Agile: Flexible outcomes adaptable to changing requirements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315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i="0" dirty="0">
                <a:effectLst/>
                <a:latin typeface="Söhne"/>
              </a:rPr>
              <a:t>Understanding the Scrum Framework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 algn="l">
              <a:buNone/>
            </a:pPr>
            <a:r>
              <a:rPr lang="en-GB" sz="1800" b="1" i="0" dirty="0">
                <a:effectLst/>
                <a:latin typeface="Söhne"/>
              </a:rPr>
              <a:t>Scrum Roles:</a:t>
            </a:r>
            <a:endParaRPr lang="en-GB" sz="1800" dirty="0">
              <a:latin typeface="Söhne"/>
            </a:endParaRPr>
          </a:p>
          <a:p>
            <a:r>
              <a:rPr lang="en-GB" sz="1800" b="1" i="0" dirty="0">
                <a:effectLst/>
                <a:latin typeface="Söhne"/>
              </a:rPr>
              <a:t>Product Owner</a:t>
            </a:r>
            <a:r>
              <a:rPr lang="en-GB" sz="1800" b="0" i="0" dirty="0">
                <a:effectLst/>
                <a:latin typeface="Söhne"/>
              </a:rPr>
              <a:t>: Responsible for defining the features of the product and prioritising the work</a:t>
            </a:r>
          </a:p>
          <a:p>
            <a:r>
              <a:rPr lang="en-GB" sz="1800" b="1" i="0" dirty="0">
                <a:effectLst/>
                <a:latin typeface="Söhne"/>
              </a:rPr>
              <a:t>Scrum Master</a:t>
            </a:r>
            <a:r>
              <a:rPr lang="en-GB" sz="1800" b="0" i="0" dirty="0">
                <a:effectLst/>
                <a:latin typeface="Söhne"/>
              </a:rPr>
              <a:t>: Facilitates the Scrum process, helps resolve obstacles, and ensures close cooperation across roles</a:t>
            </a:r>
          </a:p>
          <a:p>
            <a:r>
              <a:rPr lang="en-GB" sz="1800" b="1" i="0" dirty="0">
                <a:effectLst/>
                <a:latin typeface="Söhne"/>
              </a:rPr>
              <a:t>Development Team</a:t>
            </a:r>
            <a:r>
              <a:rPr lang="en-GB" sz="1800" b="0" i="0" dirty="0">
                <a:effectLst/>
                <a:latin typeface="Söhne"/>
              </a:rPr>
              <a:t>: Cross-functional group responsible for delivering the product.</a:t>
            </a:r>
          </a:p>
          <a:p>
            <a:pPr marL="0" indent="0" algn="l">
              <a:buNone/>
            </a:pPr>
            <a:endParaRPr lang="en-GB" sz="1800" b="1" i="0" dirty="0">
              <a:effectLst/>
              <a:latin typeface="Söhne"/>
            </a:endParaRPr>
          </a:p>
          <a:p>
            <a:pPr marL="0" indent="0" algn="l">
              <a:buNone/>
            </a:pPr>
            <a:r>
              <a:rPr lang="en-GB" sz="1800" b="1" i="0" dirty="0">
                <a:effectLst/>
                <a:latin typeface="Söhne"/>
              </a:rPr>
              <a:t>Scrum Events:</a:t>
            </a:r>
            <a:endParaRPr lang="en-GB" sz="1800" dirty="0">
              <a:latin typeface="Söhne"/>
            </a:endParaRPr>
          </a:p>
          <a:p>
            <a:r>
              <a:rPr lang="en-GB" sz="1800" b="1" i="0" dirty="0">
                <a:effectLst/>
                <a:latin typeface="Söhne"/>
              </a:rPr>
              <a:t>Sprint Planning</a:t>
            </a:r>
            <a:r>
              <a:rPr lang="en-GB" sz="1800" b="0" i="0" dirty="0">
                <a:effectLst/>
                <a:latin typeface="Söhne"/>
              </a:rPr>
              <a:t>: the team decides what work will be accomplished during the sprint</a:t>
            </a:r>
          </a:p>
          <a:p>
            <a:r>
              <a:rPr lang="en-GB" sz="1800" b="1" i="0" dirty="0">
                <a:effectLst/>
                <a:latin typeface="Söhne"/>
              </a:rPr>
              <a:t>Daily Stand-Up</a:t>
            </a:r>
            <a:r>
              <a:rPr lang="en-GB" sz="1800" b="0" i="0" dirty="0">
                <a:effectLst/>
                <a:latin typeface="Söhne"/>
              </a:rPr>
              <a:t>: a daily meeting to sync up on progress and impediments</a:t>
            </a:r>
          </a:p>
          <a:p>
            <a:r>
              <a:rPr lang="en-GB" sz="1800" b="1" i="0" dirty="0">
                <a:effectLst/>
                <a:latin typeface="Söhne"/>
              </a:rPr>
              <a:t>Sprint Review</a:t>
            </a:r>
            <a:r>
              <a:rPr lang="en-GB" sz="1800" b="0" i="0" dirty="0">
                <a:effectLst/>
                <a:latin typeface="Söhne"/>
              </a:rPr>
              <a:t>: at the end of each sprint to present the work done and gather feedback</a:t>
            </a:r>
          </a:p>
          <a:p>
            <a:r>
              <a:rPr lang="en-GB" sz="1800" b="1" i="0" dirty="0">
                <a:effectLst/>
                <a:latin typeface="Söhne"/>
              </a:rPr>
              <a:t>Sprint Retrospective</a:t>
            </a:r>
            <a:r>
              <a:rPr lang="en-GB" sz="1800" b="0" i="0" dirty="0">
                <a:effectLst/>
                <a:latin typeface="Söhne"/>
              </a:rPr>
              <a:t>: at the end of each sprint where the team reflects on the process and identifies improvements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7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Modelling Methods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250DFDD-4152-0642-8DEB-A896A0303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4084A59-DE28-8F4B-A497-03D1A585E8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801"/>
          <a:stretch/>
        </p:blipFill>
        <p:spPr>
          <a:xfrm>
            <a:off x="414988" y="1326268"/>
            <a:ext cx="4157012" cy="465404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CF9B987-F84F-304E-AF19-A19266551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200"/>
          <a:stretch/>
        </p:blipFill>
        <p:spPr>
          <a:xfrm>
            <a:off x="4891936" y="1340768"/>
            <a:ext cx="3593728" cy="468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23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94FDC8A-BA0F-5246-B85C-59B66844D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Packages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FF4AACC-2F24-424E-93C8-1210C9030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96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53F5C4-13CE-2B4D-94D8-21B20C810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4221088"/>
            <a:ext cx="2771800" cy="109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7691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NumPy is an independent scientific computing package for Python.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Written in C for speed and efficiency. NumPy arrays (lists) occupy less memory and are faster than Python lists!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numpy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np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The fundamental data structure of NumPy is the array: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np.array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517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Arrays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Arrays can be 1D, 2D, 3D, or n-dimensional: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np.array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]])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Arrays can be created from any datatype. This is specified using the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dtype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keyword.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np.array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AA492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dtype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=int)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 can also use C types: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np.array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 err="1">
                <a:solidFill>
                  <a:srgbClr val="AA492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dtype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=np.int32)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476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Addressing Cells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individual cells of an array can be addressed using [,].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For a 2D array we can address the the first element of the second row as: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np.array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]])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1547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Stacking Arrays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Two arrays can be stacked together both vertically and horizontally.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Column-wise: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np.hstack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([arr1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arr2])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Row wise:</a:t>
            </a:r>
          </a:p>
          <a:p>
            <a:pPr marL="0" indent="0">
              <a:buNone/>
            </a:pP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np.vstack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([arr1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arr2])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4811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 Operations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NumPy offers a new set of operations you can perform on arrays.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 can sum two arrays (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+,-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), compute the power exponentiation (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**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), conditions (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==, &lt;, &gt;, &lt;=, =&lt;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), and element-wise multiplication (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*,/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 can also perform matrix multiplications (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DCEB51-001D-C146-998D-EE727F717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3573016"/>
            <a:ext cx="57912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75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10FC99-8E51-D640-8BF6-31D2AD61E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196" y="3298696"/>
            <a:ext cx="2741905" cy="26818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780001-E8B2-1444-8C28-ADD6A948D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3259489"/>
            <a:ext cx="2364955" cy="276031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F144151-94B7-C347-968B-6E3529DE9115}"/>
              </a:ext>
            </a:extLst>
          </p:cNvPr>
          <p:cNvCxnSpPr/>
          <p:nvPr/>
        </p:nvCxnSpPr>
        <p:spPr>
          <a:xfrm>
            <a:off x="1512196" y="2420888"/>
            <a:ext cx="611532" cy="24482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C9AD4D9-ECED-644D-BCF0-8C4FDED73429}"/>
              </a:ext>
            </a:extLst>
          </p:cNvPr>
          <p:cNvCxnSpPr>
            <a:cxnSpLocks/>
          </p:cNvCxnSpPr>
          <p:nvPr/>
        </p:nvCxnSpPr>
        <p:spPr>
          <a:xfrm flipH="1">
            <a:off x="2411760" y="2780928"/>
            <a:ext cx="3528393" cy="2232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E4368AF-1C15-4442-974E-8E37300ECE94}"/>
              </a:ext>
            </a:extLst>
          </p:cNvPr>
          <p:cNvCxnSpPr>
            <a:cxnSpLocks/>
          </p:cNvCxnSpPr>
          <p:nvPr/>
        </p:nvCxnSpPr>
        <p:spPr>
          <a:xfrm>
            <a:off x="4542133" y="3115473"/>
            <a:ext cx="1109987" cy="8895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Represent Reality?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2DE23-1859-EC48-989A-9DCA77F0E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 a piece of paper, draw three separate maps of:</a:t>
            </a:r>
          </a:p>
          <a:p>
            <a:r>
              <a:rPr lang="en-US" b="1" dirty="0">
                <a:solidFill>
                  <a:srgbClr val="1A6784"/>
                </a:solidFill>
              </a:rPr>
              <a:t>Gower Street </a:t>
            </a:r>
            <a:r>
              <a:rPr lang="en-US" dirty="0"/>
              <a:t>and its potholes;</a:t>
            </a:r>
          </a:p>
          <a:p>
            <a:r>
              <a:rPr lang="en-US" dirty="0"/>
              <a:t>The path to get from </a:t>
            </a:r>
            <a:r>
              <a:rPr lang="en-US" b="1" dirty="0">
                <a:solidFill>
                  <a:srgbClr val="FF0000"/>
                </a:solidFill>
              </a:rPr>
              <a:t>Euston Station</a:t>
            </a:r>
            <a:r>
              <a:rPr lang="en-US" dirty="0"/>
              <a:t> to </a:t>
            </a:r>
            <a:r>
              <a:rPr lang="en-US" b="1" dirty="0">
                <a:solidFill>
                  <a:srgbClr val="FFC000"/>
                </a:solidFill>
              </a:rPr>
              <a:t>Chadwick Building</a:t>
            </a:r>
            <a:r>
              <a:rPr lang="en-US" dirty="0"/>
              <a:t>;</a:t>
            </a:r>
          </a:p>
          <a:p>
            <a:r>
              <a:rPr lang="en-US" b="1" dirty="0">
                <a:solidFill>
                  <a:srgbClr val="1A6784"/>
                </a:solidFill>
              </a:rPr>
              <a:t>Gower Street </a:t>
            </a:r>
            <a:r>
              <a:rPr lang="en-US" dirty="0"/>
              <a:t>in a map of the </a:t>
            </a:r>
            <a:r>
              <a:rPr lang="en-US" b="1" dirty="0">
                <a:solidFill>
                  <a:srgbClr val="00B050"/>
                </a:solidFill>
              </a:rPr>
              <a:t>UK</a:t>
            </a:r>
            <a:r>
              <a:rPr lang="en-US" dirty="0"/>
              <a:t>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45059B5-01E9-F94D-8ECD-909D56A80A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B15B782-39B3-7947-B0D7-86DD410A221C}"/>
              </a:ext>
            </a:extLst>
          </p:cNvPr>
          <p:cNvCxnSpPr>
            <a:cxnSpLocks/>
          </p:cNvCxnSpPr>
          <p:nvPr/>
        </p:nvCxnSpPr>
        <p:spPr>
          <a:xfrm flipH="1">
            <a:off x="2681235" y="2780928"/>
            <a:ext cx="1170685" cy="8993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82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  <a:hlinkClick r:id="rId3"/>
            </a:endParaRPr>
          </a:p>
          <a:p>
            <a:pPr marL="0" indent="0">
              <a:buNone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http://numpy.org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77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77FB5C-5A46-DA47-8BDC-F0085C9C4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4221088"/>
            <a:ext cx="54864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0095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Pandas is a software library written for the Python for data manipulation and analysis.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pandas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pd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It offers data structures and operations for manipulating </a:t>
            </a:r>
            <a:r>
              <a:rPr lang="en-GB" b="1" dirty="0"/>
              <a:t>numerical tables</a:t>
            </a:r>
            <a:r>
              <a:rPr lang="en-GB" dirty="0"/>
              <a:t> and </a:t>
            </a:r>
            <a:r>
              <a:rPr lang="en-GB" b="1" dirty="0"/>
              <a:t>time series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US" dirty="0"/>
              <a:t>These are called </a:t>
            </a:r>
            <a:r>
              <a:rPr lang="en-US" b="1" dirty="0"/>
              <a:t>Series </a:t>
            </a:r>
            <a:r>
              <a:rPr lang="en-US" dirty="0"/>
              <a:t>and </a:t>
            </a:r>
            <a:r>
              <a:rPr lang="en-US" b="1" dirty="0" err="1"/>
              <a:t>DataFrames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Series is a column, and a </a:t>
            </a:r>
            <a:r>
              <a:rPr lang="en-US" dirty="0" err="1"/>
              <a:t>DataFrame</a:t>
            </a:r>
            <a:r>
              <a:rPr lang="en-US" dirty="0"/>
              <a:t> is a multi-dimensional table made up of a collection of Series.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8353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</a:t>
            </a:r>
            <a:r>
              <a:rPr lang="en-US" dirty="0" err="1"/>
              <a:t>DataFrame</a:t>
            </a:r>
            <a:r>
              <a:rPr lang="en-US" dirty="0"/>
              <a:t> from Scratch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 way to create a </a:t>
            </a:r>
            <a:r>
              <a:rPr lang="en-US" sz="1800" dirty="0" err="1"/>
              <a:t>DataFrame</a:t>
            </a:r>
            <a:r>
              <a:rPr lang="en-US" sz="1800" dirty="0"/>
              <a:t> is from a Python dictionary.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data = {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'x'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'y'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: [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/>
              <a:t>Then, pass it to the pandas </a:t>
            </a:r>
            <a:r>
              <a:rPr lang="en-US" sz="1800" dirty="0" err="1"/>
              <a:t>DataFrame</a:t>
            </a:r>
            <a:r>
              <a:rPr lang="en-US" sz="1800" dirty="0"/>
              <a:t> constructor: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pd.DataFrame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(data)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/>
              <a:t> 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1799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</a:t>
            </a:r>
            <a:r>
              <a:rPr lang="en-US" dirty="0" err="1"/>
              <a:t>DataFrame</a:t>
            </a:r>
            <a:r>
              <a:rPr lang="en-US" dirty="0"/>
              <a:t> from CSVs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With CSV files you can use </a:t>
            </a:r>
            <a:r>
              <a:rPr lang="en-US" sz="1800" dirty="0" err="1"/>
              <a:t>read_csv</a:t>
            </a:r>
            <a:r>
              <a:rPr lang="en-US" sz="1800" dirty="0"/>
              <a:t>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df =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pd.read_csv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800" dirty="0" err="1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points.csv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br>
              <a:rPr lang="en-GB" sz="1800" dirty="0"/>
            </a:br>
            <a:r>
              <a:rPr lang="en-US" sz="1800" dirty="0"/>
              <a:t>To save a data frame as a CSV file: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df.write_csv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800" dirty="0" err="1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points.csv</a:t>
            </a:r>
            <a:r>
              <a:rPr lang="en-GB" sz="18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/>
              <a:t> 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8429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a </a:t>
            </a:r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400" dirty="0"/>
              <a:t>To see the first n rows of a </a:t>
            </a:r>
            <a:r>
              <a:rPr lang="en-US" sz="1400" dirty="0" err="1"/>
              <a:t>DataFrame</a:t>
            </a:r>
            <a:r>
              <a:rPr lang="en-US" sz="14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df.head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br>
              <a:rPr lang="en-GB" sz="1400" dirty="0"/>
            </a:br>
            <a:r>
              <a:rPr lang="en-US" sz="1400" dirty="0"/>
              <a:t>To see the last n rows of a </a:t>
            </a:r>
            <a:r>
              <a:rPr lang="en-US" sz="1400" dirty="0" err="1"/>
              <a:t>DataFrame</a:t>
            </a:r>
            <a:r>
              <a:rPr lang="en-US" sz="1400" dirty="0"/>
              <a:t>: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df.tail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/>
              <a:t>To get info about your </a:t>
            </a:r>
            <a:r>
              <a:rPr lang="en-US" sz="1400" dirty="0" err="1"/>
              <a:t>DataFrame</a:t>
            </a:r>
            <a:r>
              <a:rPr lang="en-US" sz="1400" dirty="0"/>
              <a:t>: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df.info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/>
              <a:t>To get stats: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df.describe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400" dirty="0"/>
              <a:t>To get the dimensions of your </a:t>
            </a:r>
            <a:r>
              <a:rPr lang="en-US" sz="1400" dirty="0" err="1"/>
              <a:t>DataFrame</a:t>
            </a:r>
            <a:r>
              <a:rPr lang="en-US" sz="1400" dirty="0"/>
              <a:t>: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GB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df.shape</a:t>
            </a:r>
            <a:endParaRPr lang="en-GB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9165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Columns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To know the column names of your DataFrame: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df.columns</a:t>
            </a: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/>
              <a:t>To access a column: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df[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'x'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/>
              <a:t>To access a column and return a </a:t>
            </a:r>
            <a:r>
              <a:rPr lang="en-US" sz="1600" dirty="0" err="1"/>
              <a:t>DataFrame</a:t>
            </a:r>
            <a:r>
              <a:rPr lang="en-US" sz="1600" dirty="0"/>
              <a:t>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df[[</a:t>
            </a:r>
            <a:r>
              <a:rPr lang="en-GB" sz="1600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'x'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7625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Rows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To access the first row of a DataFrame: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df.iloc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dirty="0"/>
              <a:t>To access a single value of the first row:</a:t>
            </a:r>
          </a:p>
          <a:p>
            <a:pPr marL="0" indent="0"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df.iloc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]['x']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5740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4E480F-71E1-6748-B9E1-4992AE53C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089B2-FA34-D746-A91B-2EAFBC66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GB" sz="1800" dirty="0">
                <a:hlinkClick r:id="rId3"/>
              </a:rPr>
              <a:t>https://pandas.pydata.org/</a:t>
            </a:r>
            <a:endParaRPr lang="en-US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161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Represent Reality?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2DE23-1859-EC48-989A-9DCA77F0E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map demands a different way of representing Gower Street.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Each representation has advantages and disadvantages.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representation is a simplification of the real-world feature.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Choosing the correct representation is an important decision.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45059B5-01E9-F94D-8ECD-909D56A80A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231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vs. Digitally Represented Worlds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C31C8A2-0979-2C4B-A10C-82B3EA3DBE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The real world: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91804D8-9236-F846-8881-0804E43313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No straight lines</a:t>
            </a:r>
          </a:p>
          <a:p>
            <a:r>
              <a:rPr lang="en-US" sz="2000" dirty="0"/>
              <a:t>No hard edges</a:t>
            </a:r>
          </a:p>
          <a:p>
            <a:r>
              <a:rPr lang="en-US" sz="2000" dirty="0"/>
              <a:t>3D + Time</a:t>
            </a:r>
          </a:p>
          <a:p>
            <a:r>
              <a:rPr lang="en-US" sz="2000" dirty="0"/>
              <a:t>Ambiguous</a:t>
            </a:r>
          </a:p>
          <a:p>
            <a:r>
              <a:rPr lang="en-US" sz="2000" dirty="0"/>
              <a:t>Missing information</a:t>
            </a:r>
          </a:p>
          <a:p>
            <a:r>
              <a:rPr lang="en-US" sz="2000" dirty="0"/>
              <a:t>Unusual, unexpected features</a:t>
            </a:r>
          </a:p>
          <a:p>
            <a:r>
              <a:rPr lang="en-US" sz="2000" dirty="0"/>
              <a:t>Locations can be a function of probability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794AFD-F73B-2B44-9EF3-D23E22F02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2000" dirty="0"/>
              <a:t>Digitally represented world: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A7BADB9-BF7E-0B4F-97FA-411967CA3F1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000" dirty="0"/>
              <a:t>Simplified geometry</a:t>
            </a:r>
          </a:p>
          <a:p>
            <a:r>
              <a:rPr lang="en-US" sz="2000" dirty="0"/>
              <a:t>2D (paper)</a:t>
            </a:r>
          </a:p>
          <a:p>
            <a:r>
              <a:rPr lang="en-US" sz="2000" dirty="0"/>
              <a:t>2D + Time (screen)</a:t>
            </a:r>
          </a:p>
          <a:p>
            <a:r>
              <a:rPr lang="en-US" sz="2000" dirty="0"/>
              <a:t>3D + Time (VR)</a:t>
            </a:r>
          </a:p>
          <a:p>
            <a:r>
              <a:rPr lang="en-US" sz="2000" dirty="0"/>
              <a:t>Specified time</a:t>
            </a:r>
          </a:p>
          <a:p>
            <a:r>
              <a:rPr lang="en-US" sz="2000" dirty="0"/>
              <a:t>Locations may not be precise</a:t>
            </a:r>
          </a:p>
          <a:p>
            <a:r>
              <a:rPr lang="en-US" sz="2000" dirty="0"/>
              <a:t>Locations may not be accurate</a:t>
            </a:r>
          </a:p>
          <a:p>
            <a:endParaRPr lang="en-US" sz="2000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45059B5-01E9-F94D-8ECD-909D56A80A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792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vs.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2DE23-1859-EC48-989A-9DCA77F0E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1" dirty="0"/>
              <a:t>Accuracy</a:t>
            </a:r>
            <a:r>
              <a:rPr lang="en-US" sz="1800" dirty="0"/>
              <a:t> is the closeness of </a:t>
            </a:r>
            <a:r>
              <a:rPr lang="en-US" sz="1800" b="1" dirty="0"/>
              <a:t>a measured value </a:t>
            </a:r>
            <a:r>
              <a:rPr lang="en-US" sz="1800" dirty="0"/>
              <a:t>to a standard or known value.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Ex 1. If you measure 3.2 meters but the actual or known distance is 10 meters:</a:t>
            </a:r>
          </a:p>
          <a:p>
            <a:r>
              <a:rPr lang="en-US" sz="1800" dirty="0"/>
              <a:t>Your measurement is not accurate.</a:t>
            </a:r>
          </a:p>
          <a:p>
            <a:r>
              <a:rPr lang="en-US" sz="1800" dirty="0"/>
              <a:t>It is not close to the known value.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Precision</a:t>
            </a:r>
            <a:r>
              <a:rPr lang="en-US" sz="1800" dirty="0"/>
              <a:t> is the closeness of </a:t>
            </a:r>
            <a:r>
              <a:rPr lang="en-US" sz="1800" b="1" dirty="0"/>
              <a:t>two or more </a:t>
            </a:r>
            <a:r>
              <a:rPr lang="en-US" sz="1800" dirty="0"/>
              <a:t>measurements to each other.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Precision is independent of accuracy.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Ex 2. If you measure a distance five times, and each time you measure 3.2 meters, then your measurement is precise. Even if the distance is actually 10 meters.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4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 vs. Precision (II)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8398E3-8C3D-034A-9CBB-53B2A67B6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704" y="1988840"/>
            <a:ext cx="5170937" cy="3454896"/>
          </a:xfrm>
          <a:prstGeom prst="rect">
            <a:avLst/>
          </a:prstGeom>
        </p:spPr>
      </p:pic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293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108D5-48AF-AA43-87B2-E540C1459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model is an artificial construction in which </a:t>
            </a:r>
            <a:r>
              <a:rPr lang="en-US" b="1" dirty="0"/>
              <a:t>parts of one domain</a:t>
            </a:r>
            <a:r>
              <a:rPr lang="en-US" dirty="0"/>
              <a:t>, termed the source domain, are </a:t>
            </a:r>
            <a:r>
              <a:rPr lang="en-US" b="1" dirty="0"/>
              <a:t>represented in another domain</a:t>
            </a:r>
            <a:r>
              <a:rPr lang="en-US" dirty="0"/>
              <a:t>, termed the target domain.”</a:t>
            </a:r>
          </a:p>
          <a:p>
            <a:pPr marL="0" indent="0" algn="r">
              <a:buNone/>
            </a:pPr>
            <a:r>
              <a:rPr lang="en-US" sz="1800" dirty="0"/>
              <a:t>Worboys and Duckham, 2004</a:t>
            </a:r>
          </a:p>
          <a:p>
            <a:pPr marL="0" indent="0" algn="r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model is a simplification and an abstraction away from </a:t>
            </a:r>
            <a:br>
              <a:rPr lang="en-US" dirty="0"/>
            </a:br>
            <a:r>
              <a:rPr lang="en-US" dirty="0"/>
              <a:t>the source domain.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“All models are wrong, but some are useful.”</a:t>
            </a:r>
          </a:p>
          <a:p>
            <a:pPr marL="0" indent="0" algn="r">
              <a:buNone/>
            </a:pPr>
            <a:endParaRPr lang="en-US" sz="1800" dirty="0"/>
          </a:p>
          <a:p>
            <a:pPr marL="0" indent="0" algn="r">
              <a:buNone/>
            </a:pPr>
            <a:r>
              <a:rPr lang="en-US" sz="1800" dirty="0"/>
              <a:t>George E. P. Box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Examples include paper and online maps, flight simulators, health models like hospital planning, meteorological models like weather forecasting, and geological models.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DEF0F2BB-FC27-F243-B5DC-65A6179BF03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6F1727-1BAC-7633-30B7-622113675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2852936"/>
            <a:ext cx="1208656" cy="1819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7457169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Custom Design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FA1AC"/>
      </a:accent1>
      <a:accent2>
        <a:srgbClr val="459CBD"/>
      </a:accent2>
      <a:accent3>
        <a:srgbClr val="FFFFFF"/>
      </a:accent3>
      <a:accent4>
        <a:srgbClr val="000000"/>
      </a:accent4>
      <a:accent5>
        <a:srgbClr val="C0CDD2"/>
      </a:accent5>
      <a:accent6>
        <a:srgbClr val="3E8DAB"/>
      </a:accent6>
      <a:hlink>
        <a:srgbClr val="A8C0D1"/>
      </a:hlink>
      <a:folHlink>
        <a:srgbClr val="C88BA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459CBD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3E8DAB"/>
        </a:accent6>
        <a:hlink>
          <a:srgbClr val="A8C0D1"/>
        </a:hlink>
        <a:folHlink>
          <a:srgbClr val="C88B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34296</TotalTime>
  <Words>2456</Words>
  <Application>Microsoft Macintosh PowerPoint</Application>
  <PresentationFormat>On-screen Show (4:3)</PresentationFormat>
  <Paragraphs>522</Paragraphs>
  <Slides>48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Consolas</vt:lpstr>
      <vt:lpstr>Helvetica Neue</vt:lpstr>
      <vt:lpstr>Helvetica Neue Light</vt:lpstr>
      <vt:lpstr>Söhne</vt:lpstr>
      <vt:lpstr>1_Custom Design</vt:lpstr>
      <vt:lpstr>PowerPoint Presentation</vt:lpstr>
      <vt:lpstr>Geospatial Modelling</vt:lpstr>
      <vt:lpstr>Definition of GIS</vt:lpstr>
      <vt:lpstr>How do we Represent Reality?</vt:lpstr>
      <vt:lpstr>How do we Represent Reality?</vt:lpstr>
      <vt:lpstr>Real vs. Digitally Represented Worlds</vt:lpstr>
      <vt:lpstr>Accuracy vs. Precision</vt:lpstr>
      <vt:lpstr>Accuracy vs. Precision (II)</vt:lpstr>
      <vt:lpstr>Modelling</vt:lpstr>
      <vt:lpstr>Fidelity vs Implementability</vt:lpstr>
      <vt:lpstr>The Modelling Process – Waterfall Model</vt:lpstr>
      <vt:lpstr>Application Domain</vt:lpstr>
      <vt:lpstr>Application Domain Model</vt:lpstr>
      <vt:lpstr>Conceptual Model</vt:lpstr>
      <vt:lpstr>Continuous Fields</vt:lpstr>
      <vt:lpstr>Discrete Features</vt:lpstr>
      <vt:lpstr>Dimensionality</vt:lpstr>
      <vt:lpstr>Logical Model</vt:lpstr>
      <vt:lpstr>Spatial Representations</vt:lpstr>
      <vt:lpstr>Vector Representation</vt:lpstr>
      <vt:lpstr>Raster Representation</vt:lpstr>
      <vt:lpstr>Raster Representation (II)</vt:lpstr>
      <vt:lpstr>Questions</vt:lpstr>
      <vt:lpstr>Layers (aka Levels)</vt:lpstr>
      <vt:lpstr>Physical Model</vt:lpstr>
      <vt:lpstr>Exercise (Reflection on the Assignment)</vt:lpstr>
      <vt:lpstr>The Modelling Process – Agile</vt:lpstr>
      <vt:lpstr>Key Principles of Agile</vt:lpstr>
      <vt:lpstr>Agile vs Waterfall: A Comparison</vt:lpstr>
      <vt:lpstr>Agile vs Waterfall: A Comparison (II)</vt:lpstr>
      <vt:lpstr>Understanding the Scrum Framework</vt:lpstr>
      <vt:lpstr>Other Modelling Methods</vt:lpstr>
      <vt:lpstr>Python Packages</vt:lpstr>
      <vt:lpstr>PowerPoint Presentation</vt:lpstr>
      <vt:lpstr>NumPy</vt:lpstr>
      <vt:lpstr>NumPy Arrays</vt:lpstr>
      <vt:lpstr>Addressing Cells</vt:lpstr>
      <vt:lpstr>Stacking Arrays</vt:lpstr>
      <vt:lpstr>Arrays Operations</vt:lpstr>
      <vt:lpstr>Documentation</vt:lpstr>
      <vt:lpstr>PowerPoint Presentation</vt:lpstr>
      <vt:lpstr>Pandas</vt:lpstr>
      <vt:lpstr>Creating a DataFrame from Scratch</vt:lpstr>
      <vt:lpstr>Creating a DataFrame from CSVs</vt:lpstr>
      <vt:lpstr>Check a DataFrame</vt:lpstr>
      <vt:lpstr>Accessing Columns</vt:lpstr>
      <vt:lpstr>Accessing Rows</vt:lpstr>
      <vt:lpstr>Documentation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Simon Brown</dc:creator>
  <cp:lastModifiedBy>Lipani, Aldo</cp:lastModifiedBy>
  <cp:revision>549</cp:revision>
  <cp:lastPrinted>2012-07-12T12:58:07Z</cp:lastPrinted>
  <dcterms:created xsi:type="dcterms:W3CDTF">2012-10-26T04:04:39Z</dcterms:created>
  <dcterms:modified xsi:type="dcterms:W3CDTF">2023-11-14T15:32:36Z</dcterms:modified>
</cp:coreProperties>
</file>